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media/image1.jpeg" ContentType="image/jpeg"/>
</Types>
</file>

<file path=_rels/.rels><?xml version="1.0" encoding="UTF-8" standalone="yes"?><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Lst>
  <p:sldSz cx="9144000" cy="6858000"/>
  <p:notesSz cx="6858000" cy="9144000"/>
  <p:defaultTextStyle>
    <a:lvl1pPr>
      <a:defRPr>
        <a:latin typeface="Calibri"/>
        <a:ea typeface="Calibri"/>
        <a:cs typeface="Calibri"/>
        <a:sym typeface="Calibri"/>
      </a:defRPr>
    </a:lvl1pPr>
    <a:lvl2pPr indent="457200">
      <a:defRPr>
        <a:latin typeface="Calibri"/>
        <a:ea typeface="Calibri"/>
        <a:cs typeface="Calibri"/>
        <a:sym typeface="Calibri"/>
      </a:defRPr>
    </a:lvl2pPr>
    <a:lvl3pPr indent="914400">
      <a:defRPr>
        <a:latin typeface="Calibri"/>
        <a:ea typeface="Calibri"/>
        <a:cs typeface="Calibri"/>
        <a:sym typeface="Calibri"/>
      </a:defRPr>
    </a:lvl3pPr>
    <a:lvl4pPr indent="1371600">
      <a:defRPr>
        <a:latin typeface="Calibri"/>
        <a:ea typeface="Calibri"/>
        <a:cs typeface="Calibri"/>
        <a:sym typeface="Calibri"/>
      </a:defRPr>
    </a:lvl4pPr>
    <a:lvl5pPr indent="1828800">
      <a:defRPr>
        <a:latin typeface="Calibri"/>
        <a:ea typeface="Calibri"/>
        <a:cs typeface="Calibri"/>
        <a:sym typeface="Calibri"/>
      </a:defRPr>
    </a:lvl5pPr>
    <a:lvl6pPr indent="2286000">
      <a:defRPr>
        <a:latin typeface="Calibri"/>
        <a:ea typeface="Calibri"/>
        <a:cs typeface="Calibri"/>
        <a:sym typeface="Calibri"/>
      </a:defRPr>
    </a:lvl6pPr>
    <a:lvl7pPr indent="2743200">
      <a:defRPr>
        <a:latin typeface="Calibri"/>
        <a:ea typeface="Calibri"/>
        <a:cs typeface="Calibri"/>
        <a:sym typeface="Calibri"/>
      </a:defRPr>
    </a:lvl7pPr>
    <a:lvl8pPr indent="3200400">
      <a:defRPr>
        <a:latin typeface="Calibri"/>
        <a:ea typeface="Calibri"/>
        <a:cs typeface="Calibri"/>
        <a:sym typeface="Calibri"/>
      </a:defRPr>
    </a:lvl8pPr>
    <a:lvl9pPr indent="3657600">
      <a:defRPr>
        <a:latin typeface="Calibri"/>
        <a:ea typeface="Calibri"/>
        <a:cs typeface="Calibri"/>
        <a:sym typeface="Calibri"/>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file>

<file path=ppt/presProps.xml><?xml version="1.0" encoding="utf-8"?>
<p:presentationPr xmlns:a="http://schemas.openxmlformats.org/drawingml/2006/main" xmlns:r="http://schemas.openxmlformats.org/officeDocument/2006/relationships" xmlns:p="http://schemas.openxmlformats.org/presentationml/2006/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n" i="on">
        <a:font>
          <a:latin typeface="Calibri"/>
          <a:ea typeface="Calibri"/>
          <a:cs typeface="Calibri"/>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FD7E7"/>
          </a:solidFill>
        </a:fill>
      </a:tcStyle>
    </a:wholeTbl>
    <a:band2H>
      <a:tcTxStyle b="def" i="def"/>
      <a:tcStyle>
        <a:tcBdr/>
        <a:fill>
          <a:solidFill>
            <a:srgbClr val="E8ECF4"/>
          </a:solidFill>
        </a:fill>
      </a:tcStyle>
    </a:band2H>
    <a:firstCol>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4F81BD"/>
          </a:solidFill>
        </a:fill>
      </a:tcStyle>
    </a:firstCol>
    <a:lastRow>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4F81BD"/>
          </a:solidFill>
        </a:fill>
      </a:tcStyle>
    </a:lastRow>
    <a:firstRow>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4F81BD"/>
          </a:solidFill>
        </a:fill>
      </a:tcStyle>
    </a:firstRow>
  </a:tblStyle>
  <a:tblStyle styleId="{C7B018BB-80A7-4F77-B60F-C8B233D01FF8}" styleName="">
    <a:tblBg/>
    <a:wholeTbl>
      <a:tcTxStyle b="on" i="on">
        <a:font>
          <a:latin typeface="Calibri"/>
          <a:ea typeface="Calibri"/>
          <a:cs typeface="Calibri"/>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DEE7D0"/>
          </a:solidFill>
        </a:fill>
      </a:tcStyle>
    </a:wholeTbl>
    <a:band2H>
      <a:tcTxStyle b="def" i="def"/>
      <a:tcStyle>
        <a:tcBdr/>
        <a:fill>
          <a:solidFill>
            <a:srgbClr val="EFF3E9"/>
          </a:solidFill>
        </a:fill>
      </a:tcStyle>
    </a:band2H>
    <a:firstCol>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9BBB59"/>
          </a:solidFill>
        </a:fill>
      </a:tcStyle>
    </a:firstCol>
    <a:lastRow>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9BBB59"/>
          </a:solidFill>
        </a:fill>
      </a:tcStyle>
    </a:lastRow>
    <a:firstRow>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9BBB59"/>
          </a:solidFill>
        </a:fill>
      </a:tcStyle>
    </a:firstRow>
  </a:tblStyle>
  <a:tblStyle styleId="{EEE7283C-3CF3-47DC-8721-378D4A62B228}" styleName="">
    <a:tblBg/>
    <a:wholeTbl>
      <a:tcTxStyle b="on" i="on">
        <a:font>
          <a:latin typeface="Calibri"/>
          <a:ea typeface="Calibri"/>
          <a:cs typeface="Calibri"/>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CDCCE"/>
          </a:solidFill>
        </a:fill>
      </a:tcStyle>
    </a:wholeTbl>
    <a:band2H>
      <a:tcTxStyle b="def" i="def"/>
      <a:tcStyle>
        <a:tcBdr/>
        <a:fill>
          <a:solidFill>
            <a:srgbClr val="FDEEE8"/>
          </a:solidFill>
        </a:fill>
      </a:tcStyle>
    </a:band2H>
    <a:firstCol>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79646"/>
          </a:solidFill>
        </a:fill>
      </a:tcStyle>
    </a:firstCol>
    <a:lastRow>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79646"/>
          </a:solidFill>
        </a:fill>
      </a:tcStyle>
    </a:lastRow>
    <a:firstRow>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79646"/>
          </a:solidFill>
        </a:fill>
      </a:tcStyle>
    </a:firstRow>
  </a:tblStyle>
  <a:tblStyle styleId="{CF821DB8-F4EB-4A41-A1BA-3FCAFE7338EE}" styleName="">
    <a:tblBg/>
    <a:wholeTbl>
      <a:tcTxStyle b="on" i="on">
        <a:font>
          <a:latin typeface="Calibri"/>
          <a:ea typeface="Calibri"/>
          <a:cs typeface="Calibri"/>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b="def" i="def"/>
      <a:tcStyle>
        <a:tcBdr/>
        <a:fill>
          <a:solidFill>
            <a:srgbClr val="FFFFFF"/>
          </a:solidFill>
        </a:fill>
      </a:tcStyle>
    </a:band2H>
    <a:firstCol>
      <a:tcTxStyle b="on" i="on">
        <a:font>
          <a:latin typeface="Calibri"/>
          <a:ea typeface="Calibri"/>
          <a:cs typeface="Calibri"/>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4F81BD"/>
          </a:solidFill>
        </a:fill>
      </a:tcStyle>
    </a:firstCol>
    <a:lastRow>
      <a:tcTxStyle b="on" i="on">
        <a:font>
          <a:latin typeface="Calibri"/>
          <a:ea typeface="Calibri"/>
          <a:cs typeface="Calibri"/>
        </a:font>
        <a:srgbClr val="000000"/>
      </a:tcTxStyle>
      <a:tcStyle>
        <a:tcBdr>
          <a:left>
            <a:ln w="12700" cap="flat">
              <a:noFill/>
              <a:miter lim="400000"/>
            </a:ln>
          </a:left>
          <a:right>
            <a:ln w="12700" cap="flat">
              <a:noFill/>
              <a:miter lim="400000"/>
            </a:ln>
          </a:right>
          <a:top>
            <a:ln w="50800" cap="flat">
              <a:solidFill>
                <a:srgbClr val="000000"/>
              </a:solidFill>
              <a:prstDash val="solid"/>
              <a:bevel/>
            </a:ln>
          </a:top>
          <a:bottom>
            <a:ln w="25400" cap="flat">
              <a:solidFill>
                <a:srgbClr val="000000"/>
              </a:solidFill>
              <a:prstDash val="solid"/>
              <a:bevel/>
            </a:ln>
          </a:bottom>
          <a:insideH>
            <a:ln w="12700" cap="flat">
              <a:noFill/>
              <a:miter lim="400000"/>
            </a:ln>
          </a:insideH>
          <a:insideV>
            <a:ln w="12700" cap="flat">
              <a:noFill/>
              <a:miter lim="400000"/>
            </a:ln>
          </a:insideV>
        </a:tcBdr>
        <a:fill>
          <a:solidFill>
            <a:srgbClr val="FFFFFF"/>
          </a:solidFill>
        </a:fill>
      </a:tcStyle>
    </a:lastRow>
    <a:firstRow>
      <a:tcTxStyle b="on" i="on">
        <a:font>
          <a:latin typeface="Calibri"/>
          <a:ea typeface="Calibri"/>
          <a:cs typeface="Calibri"/>
        </a:font>
        <a:srgbClr val="FFFFFF"/>
      </a:tcTxStyle>
      <a:tcStyle>
        <a:tcBdr>
          <a:left>
            <a:ln w="12700" cap="flat">
              <a:noFill/>
              <a:miter lim="400000"/>
            </a:ln>
          </a:left>
          <a:right>
            <a:ln w="12700" cap="flat">
              <a:noFill/>
              <a:miter lim="400000"/>
            </a:ln>
          </a:right>
          <a:top>
            <a:ln w="25400" cap="flat">
              <a:solidFill>
                <a:srgbClr val="000000"/>
              </a:solidFill>
              <a:prstDash val="solid"/>
              <a:bevel/>
            </a:ln>
          </a:top>
          <a:bottom>
            <a:ln w="25400" cap="flat">
              <a:solidFill>
                <a:srgbClr val="000000"/>
              </a:solidFill>
              <a:prstDash val="solid"/>
              <a:bevel/>
            </a:ln>
          </a:bottom>
          <a:insideH>
            <a:ln w="12700" cap="flat">
              <a:noFill/>
              <a:miter lim="400000"/>
            </a:ln>
          </a:insideH>
          <a:insideV>
            <a:ln w="12700" cap="flat">
              <a:noFill/>
              <a:miter lim="400000"/>
            </a:ln>
          </a:insideV>
        </a:tcBdr>
        <a:fill>
          <a:solidFill>
            <a:srgbClr val="4F81BD"/>
          </a:solidFill>
        </a:fill>
      </a:tcStyle>
    </a:firstRow>
  </a:tblStyle>
  <a:tblStyle styleId="{33BA23B1-9221-436E-865A-0063620EA4FD}" styleName="">
    <a:tblBg/>
    <a:wholeTbl>
      <a:tcTxStyle b="on" i="on">
        <a:font>
          <a:latin typeface="Calibri"/>
          <a:ea typeface="Calibri"/>
          <a:cs typeface="Calibri"/>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ACACA"/>
          </a:solidFill>
        </a:fill>
      </a:tcStyle>
    </a:wholeTbl>
    <a:band2H>
      <a:tcTxStyle b="def" i="def"/>
      <a:tcStyle>
        <a:tcBdr/>
        <a:fill>
          <a:solidFill>
            <a:srgbClr val="E6E6E6"/>
          </a:solidFill>
        </a:fill>
      </a:tcStyle>
    </a:band2H>
    <a:firstCol>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firstCol>
    <a:lastRow>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lastRow>
    <a:firstRow>
      <a:tcTxStyle b="on" i="on">
        <a:font>
          <a:latin typeface="Calibri"/>
          <a:ea typeface="Calibri"/>
          <a:cs typeface="Calibri"/>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firstRow>
  </a:tblStyle>
  <a:tblStyle styleId="{2708684C-4D16-4618-839F-0558EEFCDFE6}" styleName="">
    <a:tblBg/>
    <a:wholeTbl>
      <a:tcTxStyle b="on" i="on">
        <a:font>
          <a:latin typeface="Calibri"/>
          <a:ea typeface="Calibri"/>
          <a:cs typeface="Calibri"/>
        </a:font>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solidFill>
            <a:srgbClr val="000000">
              <a:alpha val="20000"/>
            </a:srgbClr>
          </a:solidFill>
        </a:fill>
      </a:tcStyle>
    </a:wholeTbl>
    <a:band2H>
      <a:tcTxStyle b="def" i="def"/>
      <a:tcStyle>
        <a:tcBdr/>
        <a:fill>
          <a:solidFill>
            <a:srgbClr val="FFFFFF"/>
          </a:solidFill>
        </a:fill>
      </a:tcStyle>
    </a:band2H>
    <a:firstCol>
      <a:tcTxStyle b="on" i="on">
        <a:font>
          <a:latin typeface="Calibri"/>
          <a:ea typeface="Calibri"/>
          <a:cs typeface="Calibri"/>
        </a:font>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solidFill>
            <a:srgbClr val="000000">
              <a:alpha val="20000"/>
            </a:srgbClr>
          </a:solidFill>
        </a:fill>
      </a:tcStyle>
    </a:firstCol>
    <a:lastRow>
      <a:tcTxStyle b="on" i="on">
        <a:font>
          <a:latin typeface="Calibri"/>
          <a:ea typeface="Calibri"/>
          <a:cs typeface="Calibri"/>
        </a:font>
        <a:srgbClr val="000000"/>
      </a:tcTxStyle>
      <a:tcStyle>
        <a:tcBdr>
          <a:left>
            <a:ln w="12700" cap="flat">
              <a:solidFill>
                <a:srgbClr val="000000"/>
              </a:solidFill>
              <a:prstDash val="solid"/>
              <a:bevel/>
            </a:ln>
          </a:left>
          <a:right>
            <a:ln w="12700" cap="flat">
              <a:solidFill>
                <a:srgbClr val="000000"/>
              </a:solidFill>
              <a:prstDash val="solid"/>
              <a:bevel/>
            </a:ln>
          </a:right>
          <a:top>
            <a:ln w="508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noFill/>
        </a:fill>
      </a:tcStyle>
    </a:lastRow>
    <a:firstRow>
      <a:tcTxStyle b="on" i="on">
        <a:font>
          <a:latin typeface="Calibri"/>
          <a:ea typeface="Calibri"/>
          <a:cs typeface="Calibri"/>
        </a:font>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254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showComments="1"/>
</file>

<file path=ppt/_rels/presentation.xml.rels><?xml version="1.0" encoding="UTF-8" standalone="yes"?><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 Id="rId19" Type="http://schemas.openxmlformats.org/officeDocument/2006/relationships/slide" Target="slides/slide12.xml"/><Relationship Id="rId20" Type="http://schemas.openxmlformats.org/officeDocument/2006/relationships/slide" Target="slides/slide13.xml"/></Relationships>

</file>

<file path=ppt/notesMasters/_rels/notesMaster1.xml.rels><?xml version="1.0" encoding="UTF-8" standalone="yes"?><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 name="Shape 46"/>
          <p:cNvSpPr/>
          <p:nvPr>
            <p:ph type="sldImg"/>
          </p:nvPr>
        </p:nvSpPr>
        <p:spPr>
          <a:xfrm>
            <a:off x="1143000" y="685800"/>
            <a:ext cx="4572000" cy="3429000"/>
          </a:xfrm>
          <a:prstGeom prst="rect">
            <a:avLst/>
          </a:prstGeom>
        </p:spPr>
        <p:txBody>
          <a:bodyPr/>
          <a:lstStyle/>
          <a:p>
            <a:pPr lvl="0"/>
          </a:p>
        </p:txBody>
      </p:sp>
      <p:sp>
        <p:nvSpPr>
          <p:cNvPr id="47" name="Shape 47"/>
          <p:cNvSpPr/>
          <p:nvPr>
            <p:ph type="body" sz="quarter" idx="1"/>
          </p:nvPr>
        </p:nvSpPr>
        <p:spPr>
          <a:xfrm>
            <a:off x="914400" y="4343400"/>
            <a:ext cx="5029200" cy="4114800"/>
          </a:xfrm>
          <a:prstGeom prst="rect">
            <a:avLst/>
          </a:prstGeom>
        </p:spPr>
        <p:txBody>
          <a:bodyPr/>
          <a:lstStyle/>
          <a:p>
            <a:pPr lvl="0"/>
          </a:p>
        </p:txBody>
      </p:sp>
    </p:spTree>
  </p:cSld>
  <p:clrMap bg1="lt1" tx1="dk1" bg2="lt2" tx2="dk2" accent1="accent1" accent2="accent2" accent3="accent3" accent4="accent4" accent5="accent5" accent6="accent6" hlink="hlink" folHlink="folHlink"/>
  <p:notesStyle>
    <a:lvl1pPr defTabSz="457200">
      <a:lnSpc>
        <a:spcPct val="117999"/>
      </a:lnSpc>
      <a:defRPr sz="2200">
        <a:latin typeface="+mn-lt"/>
        <a:ea typeface="+mn-ea"/>
        <a:cs typeface="+mn-cs"/>
        <a:sym typeface="Helvetica Neue"/>
      </a:defRPr>
    </a:lvl1pPr>
    <a:lvl2pPr indent="228600" defTabSz="457200">
      <a:lnSpc>
        <a:spcPct val="117999"/>
      </a:lnSpc>
      <a:defRPr sz="2200">
        <a:latin typeface="+mn-lt"/>
        <a:ea typeface="+mn-ea"/>
        <a:cs typeface="+mn-cs"/>
        <a:sym typeface="Helvetica Neue"/>
      </a:defRPr>
    </a:lvl2pPr>
    <a:lvl3pPr indent="457200" defTabSz="457200">
      <a:lnSpc>
        <a:spcPct val="117999"/>
      </a:lnSpc>
      <a:defRPr sz="2200">
        <a:latin typeface="+mn-lt"/>
        <a:ea typeface="+mn-ea"/>
        <a:cs typeface="+mn-cs"/>
        <a:sym typeface="Helvetica Neue"/>
      </a:defRPr>
    </a:lvl3pPr>
    <a:lvl4pPr indent="685800" defTabSz="457200">
      <a:lnSpc>
        <a:spcPct val="117999"/>
      </a:lnSpc>
      <a:defRPr sz="2200">
        <a:latin typeface="+mn-lt"/>
        <a:ea typeface="+mn-ea"/>
        <a:cs typeface="+mn-cs"/>
        <a:sym typeface="Helvetica Neue"/>
      </a:defRPr>
    </a:lvl4pPr>
    <a:lvl5pPr indent="914400" defTabSz="457200">
      <a:lnSpc>
        <a:spcPct val="117999"/>
      </a:lnSpc>
      <a:defRPr sz="2200">
        <a:latin typeface="+mn-lt"/>
        <a:ea typeface="+mn-ea"/>
        <a:cs typeface="+mn-cs"/>
        <a:sym typeface="Helvetica Neue"/>
      </a:defRPr>
    </a:lvl5pPr>
    <a:lvl6pPr indent="1143000" defTabSz="457200">
      <a:lnSpc>
        <a:spcPct val="117999"/>
      </a:lnSpc>
      <a:defRPr sz="2200">
        <a:latin typeface="+mn-lt"/>
        <a:ea typeface="+mn-ea"/>
        <a:cs typeface="+mn-cs"/>
        <a:sym typeface="Helvetica Neue"/>
      </a:defRPr>
    </a:lvl6pPr>
    <a:lvl7pPr indent="1371600" defTabSz="457200">
      <a:lnSpc>
        <a:spcPct val="117999"/>
      </a:lnSpc>
      <a:defRPr sz="2200">
        <a:latin typeface="+mn-lt"/>
        <a:ea typeface="+mn-ea"/>
        <a:cs typeface="+mn-cs"/>
        <a:sym typeface="Helvetica Neue"/>
      </a:defRPr>
    </a:lvl7pPr>
    <a:lvl8pPr indent="1600200" defTabSz="457200">
      <a:lnSpc>
        <a:spcPct val="117999"/>
      </a:lnSpc>
      <a:defRPr sz="2200">
        <a:latin typeface="+mn-lt"/>
        <a:ea typeface="+mn-ea"/>
        <a:cs typeface="+mn-cs"/>
        <a:sym typeface="Helvetica Neue"/>
      </a:defRPr>
    </a:lvl8pPr>
    <a:lvl9pPr indent="1828800" defTabSz="457200">
      <a:lnSpc>
        <a:spcPct val="117999"/>
      </a:lnSpc>
      <a:defRPr sz="2200">
        <a:latin typeface="+mn-lt"/>
        <a:ea typeface="+mn-ea"/>
        <a:cs typeface="+mn-cs"/>
        <a:sym typeface="Helvetica Neue"/>
      </a:defRPr>
    </a:lvl9pPr>
  </p:notesStyle>
</p:notesMaster>
</file>

<file path=ppt/notesSlides/_rels/notesSlide1.xml.rels><?xml version="1.0" encoding="UTF-8" standalone="yes"?><Relationships xmlns="http://schemas.openxmlformats.org/package/2006/relationships"><Relationship Id="rId1" Type="http://schemas.openxmlformats.org/officeDocument/2006/relationships/slide" Target="../slides/slide5.xml"/><Relationship Id="rId2"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62" name="Shape 62"/>
          <p:cNvSpPr/>
          <p:nvPr>
            <p:ph type="sldImg"/>
          </p:nvPr>
        </p:nvSpPr>
        <p:spPr>
          <a:prstGeom prst="rect">
            <a:avLst/>
          </a:prstGeom>
        </p:spPr>
        <p:txBody>
          <a:bodyPr/>
          <a:lstStyle/>
          <a:p>
            <a:pPr lvl="0"/>
          </a:p>
        </p:txBody>
      </p:sp>
      <p:sp>
        <p:nvSpPr>
          <p:cNvPr id="63" name="Shape 63"/>
          <p:cNvSpPr/>
          <p:nvPr>
            <p:ph type="body" sz="quarter" idx="1"/>
          </p:nvPr>
        </p:nvSpPr>
        <p:spPr>
          <a:prstGeom prst="rect">
            <a:avLst/>
          </a:prstGeom>
        </p:spPr>
        <p:txBody>
          <a:bodyPr/>
          <a:lstStyle>
            <a:lvl1pPr defTabSz="914400">
              <a:lnSpc>
                <a:spcPct val="100000"/>
              </a:lnSpc>
              <a:defRPr sz="1200">
                <a:latin typeface="Calibri"/>
                <a:ea typeface="Calibri"/>
                <a:cs typeface="Calibri"/>
                <a:sym typeface="Calibri"/>
              </a:defRPr>
            </a:lvl1pPr>
          </a:lstStyle>
          <a:p>
            <a:pPr lvl="0">
              <a:defRPr sz="1800"/>
            </a:pPr>
            <a:r>
              <a:rPr sz="1200"/>
              <a:t>The main point of this passage is that problems within the family are as bad as or even worse than problems caused by the federal government. Details about this betrayal include one family member turning informant, a hit being put out on Tony by family members, and Tony’s kids tracking his activities</a:t>
            </a:r>
          </a:p>
        </p:txBody>
      </p:sp>
    </p:spTree>
  </p:cSld>
  <p:clrMapOvr>
    <a:masterClrMapping/>
  </p:clrMapOvr>
</p:notes>
</file>

<file path=ppt/slideLayouts/_rels/slideLayout1.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x" showMasterSp="1" showMasterPhAnim="1">
  <p:cSld name="Title Slide">
    <p:spTree>
      <p:nvGrpSpPr>
        <p:cNvPr id="1" name=""/>
        <p:cNvGrpSpPr/>
        <p:nvPr/>
      </p:nvGrpSpPr>
      <p:grpSpPr>
        <a:xfrm>
          <a:off x="0" y="0"/>
          <a:ext cx="0" cy="0"/>
          <a:chOff x="0" y="0"/>
          <a:chExt cx="0" cy="0"/>
        </a:xfrm>
      </p:grpSpPr>
      <p:sp>
        <p:nvSpPr>
          <p:cNvPr id="6" name="Shape 6"/>
          <p:cNvSpPr/>
          <p:nvPr>
            <p:ph type="title"/>
          </p:nvPr>
        </p:nvSpPr>
        <p:spPr>
          <a:xfrm>
            <a:off x="685800" y="1844675"/>
            <a:ext cx="7772400" cy="2041525"/>
          </a:xfrm>
          <a:prstGeom prst="rect">
            <a:avLst/>
          </a:prstGeom>
        </p:spPr>
        <p:txBody>
          <a:bodyPr/>
          <a:lstStyle/>
          <a:p>
            <a:pPr lvl="0">
              <a:defRPr sz="1800"/>
            </a:pPr>
            <a:r>
              <a:rPr sz="4400"/>
              <a:t>Click to edit Master title style</a:t>
            </a:r>
          </a:p>
        </p:txBody>
      </p:sp>
      <p:sp>
        <p:nvSpPr>
          <p:cNvPr id="7" name="Shape 7"/>
          <p:cNvSpPr/>
          <p:nvPr>
            <p:ph type="body" idx="1"/>
          </p:nvPr>
        </p:nvSpPr>
        <p:spPr>
          <a:xfrm>
            <a:off x="1371600" y="3886200"/>
            <a:ext cx="6400800" cy="2971800"/>
          </a:xfrm>
          <a:prstGeom prst="rect">
            <a:avLst/>
          </a:prstGeom>
        </p:spPr>
        <p:txBody>
          <a:bodyPr/>
          <a:lstStyle>
            <a:lvl1pPr marL="0" indent="0" algn="ctr">
              <a:buSzTx/>
              <a:buFontTx/>
              <a:buNone/>
              <a:defRPr>
                <a:solidFill>
                  <a:srgbClr val="888888"/>
                </a:solidFill>
              </a:defRPr>
            </a:lvl1pPr>
          </a:lstStyle>
          <a:p>
            <a:pPr lvl="0">
              <a:defRPr sz="1800">
                <a:solidFill>
                  <a:srgbClr val="000000"/>
                </a:solidFill>
              </a:defRPr>
            </a:pPr>
            <a:r>
              <a:rPr sz="3200">
                <a:solidFill>
                  <a:srgbClr val="888888"/>
                </a:solidFill>
              </a:rPr>
              <a:t>Click to edit Master subtitle style</a:t>
            </a:r>
          </a:p>
        </p:txBody>
      </p:sp>
      <p:sp>
        <p:nvSpPr>
          <p:cNvPr id="8" name="Shape 8"/>
          <p:cNvSpPr/>
          <p:nvPr>
            <p:ph type="sldNum" sz="quarter" idx="2"/>
          </p:nvPr>
        </p:nvSpPr>
        <p:spPr>
          <a:prstGeom prst="rect">
            <a:avLst/>
          </a:prstGeom>
        </p:spPr>
        <p:txBody>
          <a:bodyPr/>
          <a:lstStyle/>
          <a:p>
            <a:pPr lvl="0"/>
            <a:fld id="{86CB4B4D-7CA3-9044-876B-883B54F8677D}" type="slidenum"/>
          </a:p>
        </p:txBody>
      </p:sp>
    </p:spTree>
  </p:cSld>
  <p:clrMapOvr>
    <a:masterClrMapping/>
  </p:clrMapOvr>
  <p:transition spd="med" advClick="1"/>
</p:sldLayout>
</file>

<file path=ppt/slideLayouts/slideLayout10.xml><?xml version="1.0" encoding="utf-8"?>
<p:sldLayout xmlns:a="http://schemas.openxmlformats.org/drawingml/2006/main" xmlns:r="http://schemas.openxmlformats.org/officeDocument/2006/relationships" xmlns:p="http://schemas.openxmlformats.org/presentationml/2006/main" type="tx" showMasterSp="1" showMasterPhAnim="1">
  <p:cSld name="Title and Vertical Text">
    <p:spTree>
      <p:nvGrpSpPr>
        <p:cNvPr id="1" name=""/>
        <p:cNvGrpSpPr/>
        <p:nvPr/>
      </p:nvGrpSpPr>
      <p:grpSpPr>
        <a:xfrm>
          <a:off x="0" y="0"/>
          <a:ext cx="0" cy="0"/>
          <a:chOff x="0" y="0"/>
          <a:chExt cx="0" cy="0"/>
        </a:xfrm>
      </p:grpSpPr>
      <p:sp>
        <p:nvSpPr>
          <p:cNvPr id="39" name="Shape 39"/>
          <p:cNvSpPr/>
          <p:nvPr>
            <p:ph type="title"/>
          </p:nvPr>
        </p:nvSpPr>
        <p:spPr>
          <a:prstGeom prst="rect">
            <a:avLst/>
          </a:prstGeom>
        </p:spPr>
        <p:txBody>
          <a:bodyPr/>
          <a:lstStyle/>
          <a:p>
            <a:pPr lvl="0">
              <a:defRPr sz="1800"/>
            </a:pPr>
            <a:r>
              <a:rPr sz="4400"/>
              <a:t>Click to edit Master title style</a:t>
            </a:r>
          </a:p>
        </p:txBody>
      </p:sp>
      <p:sp>
        <p:nvSpPr>
          <p:cNvPr id="40" name="Shape 40"/>
          <p:cNvSpPr/>
          <p:nvPr>
            <p:ph type="body" idx="1"/>
          </p:nvPr>
        </p:nvSpPr>
        <p:spPr>
          <a:prstGeom prst="rect">
            <a:avLst/>
          </a:prstGeom>
        </p:spPr>
        <p:txBody>
          <a:bodyPr/>
          <a:lstStyle/>
          <a:p>
            <a:pPr lvl="0">
              <a:defRPr sz="1800"/>
            </a:pPr>
            <a:r>
              <a:rPr sz="3200"/>
              <a:t>Click to edit Master text styles</a:t>
            </a:r>
            <a:endParaRPr sz="3200"/>
          </a:p>
          <a:p>
            <a:pPr lvl="1">
              <a:defRPr sz="1800"/>
            </a:pPr>
            <a:r>
              <a:rPr sz="3200"/>
              <a:t>Second level</a:t>
            </a:r>
            <a:endParaRPr sz="3200"/>
          </a:p>
          <a:p>
            <a:pPr lvl="2">
              <a:defRPr sz="1800"/>
            </a:pPr>
            <a:r>
              <a:rPr sz="3200"/>
              <a:t>Third level</a:t>
            </a:r>
            <a:endParaRPr sz="3200"/>
          </a:p>
          <a:p>
            <a:pPr lvl="3">
              <a:defRPr sz="1800"/>
            </a:pPr>
            <a:r>
              <a:rPr sz="3200"/>
              <a:t>Fourth level</a:t>
            </a:r>
            <a:endParaRPr sz="3200"/>
          </a:p>
          <a:p>
            <a:pPr lvl="4">
              <a:defRPr sz="1800"/>
            </a:pPr>
            <a:r>
              <a:rPr sz="3200"/>
              <a:t>Fifth level</a:t>
            </a:r>
          </a:p>
        </p:txBody>
      </p:sp>
      <p:sp>
        <p:nvSpPr>
          <p:cNvPr id="41" name="Shape 41"/>
          <p:cNvSpPr/>
          <p:nvPr>
            <p:ph type="sldNum" sz="quarter" idx="2"/>
          </p:nvPr>
        </p:nvSpPr>
        <p:spPr>
          <a:prstGeom prst="rect">
            <a:avLst/>
          </a:prstGeom>
        </p:spPr>
        <p:txBody>
          <a:bodyPr/>
          <a:lstStyle/>
          <a:p>
            <a:pPr lvl="0"/>
            <a:fld id="{86CB4B4D-7CA3-9044-876B-883B54F8677D}" type="slidenum"/>
          </a:p>
        </p:txBody>
      </p:sp>
    </p:spTree>
  </p:cSld>
  <p:clrMapOvr>
    <a:masterClrMapping/>
  </p:clrMapOvr>
  <p:transition spd="med" advClick="1"/>
</p:sldLayout>
</file>

<file path=ppt/slideLayouts/slideLayout11.xml><?xml version="1.0" encoding="utf-8"?>
<p:sldLayout xmlns:a="http://schemas.openxmlformats.org/drawingml/2006/main" xmlns:r="http://schemas.openxmlformats.org/officeDocument/2006/relationships" xmlns:p="http://schemas.openxmlformats.org/presentationml/2006/main" type="tx" showMasterSp="1" showMasterPhAnim="1">
  <p:cSld name="Vertical Title and Text">
    <p:spTree>
      <p:nvGrpSpPr>
        <p:cNvPr id="1" name=""/>
        <p:cNvGrpSpPr/>
        <p:nvPr/>
      </p:nvGrpSpPr>
      <p:grpSpPr>
        <a:xfrm>
          <a:off x="0" y="0"/>
          <a:ext cx="0" cy="0"/>
          <a:chOff x="0" y="0"/>
          <a:chExt cx="0" cy="0"/>
        </a:xfrm>
      </p:grpSpPr>
      <p:sp>
        <p:nvSpPr>
          <p:cNvPr id="43" name="Shape 43"/>
          <p:cNvSpPr/>
          <p:nvPr>
            <p:ph type="title"/>
          </p:nvPr>
        </p:nvSpPr>
        <p:spPr>
          <a:xfrm>
            <a:off x="6629400" y="0"/>
            <a:ext cx="2057400" cy="6400802"/>
          </a:xfrm>
          <a:prstGeom prst="rect">
            <a:avLst/>
          </a:prstGeom>
        </p:spPr>
        <p:txBody>
          <a:bodyPr/>
          <a:lstStyle/>
          <a:p>
            <a:pPr lvl="0">
              <a:defRPr sz="1800"/>
            </a:pPr>
            <a:r>
              <a:rPr sz="4400"/>
              <a:t>Click to edit Master title style</a:t>
            </a:r>
          </a:p>
        </p:txBody>
      </p:sp>
      <p:sp>
        <p:nvSpPr>
          <p:cNvPr id="44" name="Shape 44"/>
          <p:cNvSpPr/>
          <p:nvPr>
            <p:ph type="body" idx="1"/>
          </p:nvPr>
        </p:nvSpPr>
        <p:spPr>
          <a:xfrm>
            <a:off x="457200" y="274638"/>
            <a:ext cx="6019800" cy="6583363"/>
          </a:xfrm>
          <a:prstGeom prst="rect">
            <a:avLst/>
          </a:prstGeom>
        </p:spPr>
        <p:txBody>
          <a:bodyPr/>
          <a:lstStyle/>
          <a:p>
            <a:pPr lvl="0">
              <a:defRPr sz="1800"/>
            </a:pPr>
            <a:r>
              <a:rPr sz="3200"/>
              <a:t>Click to edit Master text styles</a:t>
            </a:r>
            <a:endParaRPr sz="3200"/>
          </a:p>
          <a:p>
            <a:pPr lvl="1">
              <a:defRPr sz="1800"/>
            </a:pPr>
            <a:r>
              <a:rPr sz="3200"/>
              <a:t>Second level</a:t>
            </a:r>
            <a:endParaRPr sz="3200"/>
          </a:p>
          <a:p>
            <a:pPr lvl="2">
              <a:defRPr sz="1800"/>
            </a:pPr>
            <a:r>
              <a:rPr sz="3200"/>
              <a:t>Third level</a:t>
            </a:r>
            <a:endParaRPr sz="3200"/>
          </a:p>
          <a:p>
            <a:pPr lvl="3">
              <a:defRPr sz="1800"/>
            </a:pPr>
            <a:r>
              <a:rPr sz="3200"/>
              <a:t>Fourth level</a:t>
            </a:r>
            <a:endParaRPr sz="3200"/>
          </a:p>
          <a:p>
            <a:pPr lvl="4">
              <a:defRPr sz="1800"/>
            </a:pPr>
            <a:r>
              <a:rPr sz="3200"/>
              <a:t>Fifth level</a:t>
            </a:r>
          </a:p>
        </p:txBody>
      </p:sp>
      <p:sp>
        <p:nvSpPr>
          <p:cNvPr id="45" name="Shape 45"/>
          <p:cNvSpPr/>
          <p:nvPr>
            <p:ph type="sldNum" sz="quarter" idx="2"/>
          </p:nvPr>
        </p:nvSpPr>
        <p:spPr>
          <a:prstGeom prst="rect">
            <a:avLst/>
          </a:prstGeom>
        </p:spPr>
        <p:txBody>
          <a:bodyPr/>
          <a:lstStyle/>
          <a:p>
            <a:pPr lvl="0"/>
            <a:fld id="{86CB4B4D-7CA3-9044-876B-883B54F8677D}" type="slidenum"/>
          </a:p>
        </p:txBody>
      </p:sp>
    </p:spTree>
  </p:cSld>
  <p:clrMapOvr>
    <a:masterClrMapping/>
  </p:clrMapOvr>
  <p:transitio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type="tx" showMasterSp="1" showMasterPhAnim="1">
  <p:cSld name="Title and Content">
    <p:spTree>
      <p:nvGrpSpPr>
        <p:cNvPr id="1" name=""/>
        <p:cNvGrpSpPr/>
        <p:nvPr/>
      </p:nvGrpSpPr>
      <p:grpSpPr>
        <a:xfrm>
          <a:off x="0" y="0"/>
          <a:ext cx="0" cy="0"/>
          <a:chOff x="0" y="0"/>
          <a:chExt cx="0" cy="0"/>
        </a:xfrm>
      </p:grpSpPr>
      <p:sp>
        <p:nvSpPr>
          <p:cNvPr id="10" name="Shape 10"/>
          <p:cNvSpPr/>
          <p:nvPr>
            <p:ph type="title"/>
          </p:nvPr>
        </p:nvSpPr>
        <p:spPr>
          <a:prstGeom prst="rect">
            <a:avLst/>
          </a:prstGeom>
        </p:spPr>
        <p:txBody>
          <a:bodyPr/>
          <a:lstStyle/>
          <a:p>
            <a:pPr lvl="0">
              <a:defRPr sz="1800"/>
            </a:pPr>
            <a:r>
              <a:rPr sz="4400"/>
              <a:t>Click to edit Master title style</a:t>
            </a:r>
          </a:p>
        </p:txBody>
      </p:sp>
      <p:sp>
        <p:nvSpPr>
          <p:cNvPr id="11" name="Shape 11"/>
          <p:cNvSpPr/>
          <p:nvPr>
            <p:ph type="body" idx="1"/>
          </p:nvPr>
        </p:nvSpPr>
        <p:spPr>
          <a:prstGeom prst="rect">
            <a:avLst/>
          </a:prstGeom>
        </p:spPr>
        <p:txBody>
          <a:bodyPr/>
          <a:lstStyle/>
          <a:p>
            <a:pPr lvl="0">
              <a:defRPr sz="1800"/>
            </a:pPr>
            <a:r>
              <a:rPr sz="3200"/>
              <a:t>Click to edit Master text styles</a:t>
            </a:r>
            <a:endParaRPr sz="3200"/>
          </a:p>
          <a:p>
            <a:pPr lvl="1">
              <a:defRPr sz="1800"/>
            </a:pPr>
            <a:r>
              <a:rPr sz="3200"/>
              <a:t>Second level</a:t>
            </a:r>
            <a:endParaRPr sz="3200"/>
          </a:p>
          <a:p>
            <a:pPr lvl="2">
              <a:defRPr sz="1800"/>
            </a:pPr>
            <a:r>
              <a:rPr sz="3200"/>
              <a:t>Third level</a:t>
            </a:r>
            <a:endParaRPr sz="3200"/>
          </a:p>
          <a:p>
            <a:pPr lvl="3">
              <a:defRPr sz="1800"/>
            </a:pPr>
            <a:r>
              <a:rPr sz="3200"/>
              <a:t>Fourth level</a:t>
            </a:r>
            <a:endParaRPr sz="3200"/>
          </a:p>
          <a:p>
            <a:pPr lvl="4">
              <a:defRPr sz="1800"/>
            </a:pPr>
            <a:r>
              <a:rPr sz="3200"/>
              <a:t>Fifth level</a:t>
            </a:r>
          </a:p>
        </p:txBody>
      </p:sp>
      <p:sp>
        <p:nvSpPr>
          <p:cNvPr id="12" name="Shape 12"/>
          <p:cNvSpPr/>
          <p:nvPr>
            <p:ph type="sldNum" sz="quarter" idx="2"/>
          </p:nvPr>
        </p:nvSpPr>
        <p:spPr>
          <a:prstGeom prst="rect">
            <a:avLst/>
          </a:prstGeom>
        </p:spPr>
        <p:txBody>
          <a:bodyPr/>
          <a:lstStyle/>
          <a:p>
            <a:pPr lvl="0"/>
            <a:fld id="{86CB4B4D-7CA3-9044-876B-883B54F8677D}" type="slidenum"/>
          </a:p>
        </p:txBody>
      </p:sp>
    </p:spTree>
  </p:cSld>
  <p:clrMapOvr>
    <a:masterClrMapping/>
  </p:clrMapOvr>
  <p:transitio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type="tx" showMasterSp="1" showMasterPhAnim="1">
  <p:cSld name="Section Header">
    <p:spTree>
      <p:nvGrpSpPr>
        <p:cNvPr id="1" name=""/>
        <p:cNvGrpSpPr/>
        <p:nvPr/>
      </p:nvGrpSpPr>
      <p:grpSpPr>
        <a:xfrm>
          <a:off x="0" y="0"/>
          <a:ext cx="0" cy="0"/>
          <a:chOff x="0" y="0"/>
          <a:chExt cx="0" cy="0"/>
        </a:xfrm>
      </p:grpSpPr>
      <p:sp>
        <p:nvSpPr>
          <p:cNvPr id="14" name="Shape 14"/>
          <p:cNvSpPr/>
          <p:nvPr>
            <p:ph type="title"/>
          </p:nvPr>
        </p:nvSpPr>
        <p:spPr>
          <a:xfrm>
            <a:off x="722312" y="4406900"/>
            <a:ext cx="7772401" cy="1362075"/>
          </a:xfrm>
          <a:prstGeom prst="rect">
            <a:avLst/>
          </a:prstGeom>
        </p:spPr>
        <p:txBody>
          <a:bodyPr anchor="t"/>
          <a:lstStyle>
            <a:lvl1pPr algn="l">
              <a:defRPr b="1" cap="all" sz="4000"/>
            </a:lvl1pPr>
          </a:lstStyle>
          <a:p>
            <a:pPr lvl="0">
              <a:defRPr b="0" cap="none" sz="1800"/>
            </a:pPr>
            <a:r>
              <a:rPr b="1" cap="all" sz="4000"/>
              <a:t>Click to edit Master title style</a:t>
            </a:r>
          </a:p>
        </p:txBody>
      </p:sp>
      <p:sp>
        <p:nvSpPr>
          <p:cNvPr id="15" name="Shape 15"/>
          <p:cNvSpPr/>
          <p:nvPr>
            <p:ph type="body" idx="1"/>
          </p:nvPr>
        </p:nvSpPr>
        <p:spPr>
          <a:xfrm>
            <a:off x="722312" y="2906713"/>
            <a:ext cx="7772401" cy="1500188"/>
          </a:xfrm>
          <a:prstGeom prst="rect">
            <a:avLst/>
          </a:prstGeom>
        </p:spPr>
        <p:txBody>
          <a:bodyPr anchor="b"/>
          <a:lstStyle>
            <a:lvl1pPr marL="0" indent="0">
              <a:spcBef>
                <a:spcPts val="400"/>
              </a:spcBef>
              <a:buSzTx/>
              <a:buFontTx/>
              <a:buNone/>
              <a:defRPr sz="2000">
                <a:solidFill>
                  <a:srgbClr val="888888"/>
                </a:solidFill>
              </a:defRPr>
            </a:lvl1pPr>
          </a:lstStyle>
          <a:p>
            <a:pPr lvl="0">
              <a:defRPr sz="1800">
                <a:solidFill>
                  <a:srgbClr val="000000"/>
                </a:solidFill>
              </a:defRPr>
            </a:pPr>
            <a:r>
              <a:rPr sz="2000">
                <a:solidFill>
                  <a:srgbClr val="888888"/>
                </a:solidFill>
              </a:rPr>
              <a:t>Click to edit Master text styles</a:t>
            </a:r>
          </a:p>
        </p:txBody>
      </p:sp>
      <p:sp>
        <p:nvSpPr>
          <p:cNvPr id="16" name="Shape 16"/>
          <p:cNvSpPr/>
          <p:nvPr>
            <p:ph type="sldNum" sz="quarter" idx="2"/>
          </p:nvPr>
        </p:nvSpPr>
        <p:spPr>
          <a:prstGeom prst="rect">
            <a:avLst/>
          </a:prstGeom>
        </p:spPr>
        <p:txBody>
          <a:bodyPr/>
          <a:lstStyle/>
          <a:p>
            <a:pPr lvl="0"/>
            <a:fld id="{86CB4B4D-7CA3-9044-876B-883B54F8677D}" type="slidenum"/>
          </a:p>
        </p:txBody>
      </p:sp>
    </p:spTree>
  </p:cSld>
  <p:clrMapOvr>
    <a:masterClrMapping/>
  </p:clrMapOvr>
  <p:transitio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type="tx" showMasterSp="1" showMasterPhAnim="1">
  <p:cSld name="Two Content">
    <p:spTree>
      <p:nvGrpSpPr>
        <p:cNvPr id="1" name=""/>
        <p:cNvGrpSpPr/>
        <p:nvPr/>
      </p:nvGrpSpPr>
      <p:grpSpPr>
        <a:xfrm>
          <a:off x="0" y="0"/>
          <a:ext cx="0" cy="0"/>
          <a:chOff x="0" y="0"/>
          <a:chExt cx="0" cy="0"/>
        </a:xfrm>
      </p:grpSpPr>
      <p:sp>
        <p:nvSpPr>
          <p:cNvPr id="18" name="Shape 18"/>
          <p:cNvSpPr/>
          <p:nvPr>
            <p:ph type="title"/>
          </p:nvPr>
        </p:nvSpPr>
        <p:spPr>
          <a:prstGeom prst="rect">
            <a:avLst/>
          </a:prstGeom>
        </p:spPr>
        <p:txBody>
          <a:bodyPr/>
          <a:lstStyle/>
          <a:p>
            <a:pPr lvl="0">
              <a:defRPr sz="1800"/>
            </a:pPr>
            <a:r>
              <a:rPr sz="4400"/>
              <a:t>Click to edit Master title style</a:t>
            </a:r>
          </a:p>
        </p:txBody>
      </p:sp>
      <p:sp>
        <p:nvSpPr>
          <p:cNvPr id="19" name="Shape 19"/>
          <p:cNvSpPr/>
          <p:nvPr>
            <p:ph type="body" idx="1"/>
          </p:nvPr>
        </p:nvSpPr>
        <p:spPr>
          <a:xfrm>
            <a:off x="457200" y="1600200"/>
            <a:ext cx="4038600" cy="5257800"/>
          </a:xfrm>
          <a:prstGeom prst="rect">
            <a:avLst/>
          </a:prstGeom>
        </p:spPr>
        <p:txBody>
          <a:bodyPr/>
          <a:lstStyle>
            <a:lvl1pPr>
              <a:spcBef>
                <a:spcPts val="600"/>
              </a:spcBef>
              <a:defRPr sz="2800"/>
            </a:lvl1pPr>
            <a:lvl2pPr marL="790575" indent="-333375">
              <a:spcBef>
                <a:spcPts val="600"/>
              </a:spcBef>
              <a:defRPr sz="2800"/>
            </a:lvl2pPr>
            <a:lvl3pPr marL="1234439" indent="-320039">
              <a:spcBef>
                <a:spcPts val="600"/>
              </a:spcBef>
              <a:defRPr sz="2800"/>
            </a:lvl3pPr>
            <a:lvl4pPr marL="1727200" indent="-355600">
              <a:spcBef>
                <a:spcPts val="600"/>
              </a:spcBef>
              <a:defRPr sz="2800"/>
            </a:lvl4pPr>
            <a:lvl5pPr marL="2184400" indent="-355600">
              <a:spcBef>
                <a:spcPts val="600"/>
              </a:spcBef>
              <a:defRPr sz="2800"/>
            </a:lvl5pPr>
          </a:lstStyle>
          <a:p>
            <a:pPr lvl="0">
              <a:defRPr sz="1800"/>
            </a:pPr>
            <a:r>
              <a:rPr sz="2800"/>
              <a:t>Click to edit Master text styles</a:t>
            </a:r>
            <a:endParaRPr sz="2800"/>
          </a:p>
          <a:p>
            <a:pPr lvl="1">
              <a:defRPr sz="1800"/>
            </a:pPr>
            <a:r>
              <a:rPr sz="2800"/>
              <a:t>Second level</a:t>
            </a:r>
            <a:endParaRPr sz="2800"/>
          </a:p>
          <a:p>
            <a:pPr lvl="2">
              <a:defRPr sz="1800"/>
            </a:pPr>
            <a:r>
              <a:rPr sz="2800"/>
              <a:t>Third level</a:t>
            </a:r>
            <a:endParaRPr sz="2800"/>
          </a:p>
          <a:p>
            <a:pPr lvl="3">
              <a:defRPr sz="1800"/>
            </a:pPr>
            <a:r>
              <a:rPr sz="2800"/>
              <a:t>Fourth level</a:t>
            </a:r>
            <a:endParaRPr sz="2800"/>
          </a:p>
          <a:p>
            <a:pPr lvl="4">
              <a:defRPr sz="1800"/>
            </a:pPr>
            <a:r>
              <a:rPr sz="2800"/>
              <a:t>Fifth level</a:t>
            </a:r>
          </a:p>
        </p:txBody>
      </p:sp>
      <p:sp>
        <p:nvSpPr>
          <p:cNvPr id="20" name="Shape 20"/>
          <p:cNvSpPr/>
          <p:nvPr>
            <p:ph type="sldNum" sz="quarter" idx="2"/>
          </p:nvPr>
        </p:nvSpPr>
        <p:spPr>
          <a:prstGeom prst="rect">
            <a:avLst/>
          </a:prstGeom>
        </p:spPr>
        <p:txBody>
          <a:bodyPr/>
          <a:lstStyle/>
          <a:p>
            <a:pPr lvl="0"/>
            <a:fld id="{86CB4B4D-7CA3-9044-876B-883B54F8677D}" type="slidenum"/>
          </a:p>
        </p:txBody>
      </p:sp>
    </p:spTree>
  </p:cSld>
  <p:clrMapOvr>
    <a:masterClrMapping/>
  </p:clrMapOvr>
  <p:transitio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type="tx" showMasterSp="1" showMasterPhAnim="1">
  <p:cSld name="Comparison">
    <p:spTree>
      <p:nvGrpSpPr>
        <p:cNvPr id="1" name=""/>
        <p:cNvGrpSpPr/>
        <p:nvPr/>
      </p:nvGrpSpPr>
      <p:grpSpPr>
        <a:xfrm>
          <a:off x="0" y="0"/>
          <a:ext cx="0" cy="0"/>
          <a:chOff x="0" y="0"/>
          <a:chExt cx="0" cy="0"/>
        </a:xfrm>
      </p:grpSpPr>
      <p:sp>
        <p:nvSpPr>
          <p:cNvPr id="22" name="Shape 22"/>
          <p:cNvSpPr/>
          <p:nvPr>
            <p:ph type="title"/>
          </p:nvPr>
        </p:nvSpPr>
        <p:spPr>
          <a:xfrm>
            <a:off x="457200" y="256810"/>
            <a:ext cx="8229600" cy="1178656"/>
          </a:xfrm>
          <a:prstGeom prst="rect">
            <a:avLst/>
          </a:prstGeom>
        </p:spPr>
        <p:txBody>
          <a:bodyPr/>
          <a:lstStyle/>
          <a:p>
            <a:pPr lvl="0">
              <a:defRPr sz="1800"/>
            </a:pPr>
            <a:r>
              <a:rPr sz="4400"/>
              <a:t>Click to edit Master title style</a:t>
            </a:r>
          </a:p>
        </p:txBody>
      </p:sp>
      <p:sp>
        <p:nvSpPr>
          <p:cNvPr id="23" name="Shape 23"/>
          <p:cNvSpPr/>
          <p:nvPr>
            <p:ph type="body" idx="1"/>
          </p:nvPr>
        </p:nvSpPr>
        <p:spPr>
          <a:xfrm>
            <a:off x="457200" y="1435465"/>
            <a:ext cx="4040188" cy="739410"/>
          </a:xfrm>
          <a:prstGeom prst="rect">
            <a:avLst/>
          </a:prstGeom>
        </p:spPr>
        <p:txBody>
          <a:bodyPr anchor="b"/>
          <a:lstStyle>
            <a:lvl1pPr marL="0" indent="0">
              <a:spcBef>
                <a:spcPts val="500"/>
              </a:spcBef>
              <a:buSzTx/>
              <a:buFontTx/>
              <a:buNone/>
              <a:defRPr b="1" sz="2400"/>
            </a:lvl1pPr>
          </a:lstStyle>
          <a:p>
            <a:pPr lvl="0">
              <a:defRPr b="0" sz="1800"/>
            </a:pPr>
            <a:r>
              <a:rPr b="1" sz="2400"/>
              <a:t>Click to edit Master text styles</a:t>
            </a:r>
          </a:p>
        </p:txBody>
      </p:sp>
      <p:sp>
        <p:nvSpPr>
          <p:cNvPr id="24" name="Shape 24"/>
          <p:cNvSpPr/>
          <p:nvPr>
            <p:ph type="sldNum" sz="quarter" idx="2"/>
          </p:nvPr>
        </p:nvSpPr>
        <p:spPr>
          <a:prstGeom prst="rect">
            <a:avLst/>
          </a:prstGeom>
        </p:spPr>
        <p:txBody>
          <a:bodyPr/>
          <a:lstStyle/>
          <a:p>
            <a:pPr lvl="0"/>
            <a:fld id="{86CB4B4D-7CA3-9044-876B-883B54F8677D}" type="slidenum"/>
          </a:p>
        </p:txBody>
      </p:sp>
    </p:spTree>
  </p:cSld>
  <p:clrMapOvr>
    <a:masterClrMapping/>
  </p:clrMapOvr>
  <p:transitio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type="tx" showMasterSp="1" showMasterPhAnim="1">
  <p:cSld name="Title Only">
    <p:spTree>
      <p:nvGrpSpPr>
        <p:cNvPr id="1" name=""/>
        <p:cNvGrpSpPr/>
        <p:nvPr/>
      </p:nvGrpSpPr>
      <p:grpSpPr>
        <a:xfrm>
          <a:off x="0" y="0"/>
          <a:ext cx="0" cy="0"/>
          <a:chOff x="0" y="0"/>
          <a:chExt cx="0" cy="0"/>
        </a:xfrm>
      </p:grpSpPr>
      <p:sp>
        <p:nvSpPr>
          <p:cNvPr id="26" name="Shape 26"/>
          <p:cNvSpPr/>
          <p:nvPr>
            <p:ph type="title"/>
          </p:nvPr>
        </p:nvSpPr>
        <p:spPr>
          <a:prstGeom prst="rect">
            <a:avLst/>
          </a:prstGeom>
        </p:spPr>
        <p:txBody>
          <a:bodyPr/>
          <a:lstStyle/>
          <a:p>
            <a:pPr lvl="0">
              <a:defRPr sz="1800"/>
            </a:pPr>
            <a:r>
              <a:rPr sz="4400"/>
              <a:t>Click to edit Master title style</a:t>
            </a:r>
          </a:p>
        </p:txBody>
      </p:sp>
      <p:sp>
        <p:nvSpPr>
          <p:cNvPr id="27" name="Shape 27"/>
          <p:cNvSpPr/>
          <p:nvPr>
            <p:ph type="sldNum" sz="quarter" idx="2"/>
          </p:nvPr>
        </p:nvSpPr>
        <p:spPr>
          <a:prstGeom prst="rect">
            <a:avLst/>
          </a:prstGeom>
        </p:spPr>
        <p:txBody>
          <a:bodyPr/>
          <a:lstStyle/>
          <a:p>
            <a:pPr lvl="0"/>
            <a:fld id="{86CB4B4D-7CA3-9044-876B-883B54F8677D}" type="slidenum"/>
          </a:p>
        </p:txBody>
      </p:sp>
    </p:spTree>
  </p:cSld>
  <p:clrMapOvr>
    <a:masterClrMapping/>
  </p:clrMapOvr>
  <p:transitio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type="tx" showMasterSp="1" showMasterPhAnim="1">
  <p:cSld name="Blank">
    <p:spTree>
      <p:nvGrpSpPr>
        <p:cNvPr id="1" name=""/>
        <p:cNvGrpSpPr/>
        <p:nvPr/>
      </p:nvGrpSpPr>
      <p:grpSpPr>
        <a:xfrm>
          <a:off x="0" y="0"/>
          <a:ext cx="0" cy="0"/>
          <a:chOff x="0" y="0"/>
          <a:chExt cx="0" cy="0"/>
        </a:xfrm>
      </p:grpSpPr>
      <p:sp>
        <p:nvSpPr>
          <p:cNvPr id="29" name="Shape 29"/>
          <p:cNvSpPr/>
          <p:nvPr>
            <p:ph type="sldNum" sz="quarter" idx="2"/>
          </p:nvPr>
        </p:nvSpPr>
        <p:spPr>
          <a:prstGeom prst="rect">
            <a:avLst/>
          </a:prstGeom>
        </p:spPr>
        <p:txBody>
          <a:bodyPr/>
          <a:lstStyle/>
          <a:p>
            <a:pPr lvl="0"/>
            <a:fld id="{86CB4B4D-7CA3-9044-876B-883B54F8677D}" type="slidenum"/>
          </a:p>
        </p:txBody>
      </p:sp>
    </p:spTree>
  </p:cSld>
  <p:clrMapOvr>
    <a:masterClrMapping/>
  </p:clrMapOvr>
  <p:transitio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type="tx" showMasterSp="1" showMasterPhAnim="1">
  <p:cSld name="Content with Caption">
    <p:spTree>
      <p:nvGrpSpPr>
        <p:cNvPr id="1" name=""/>
        <p:cNvGrpSpPr/>
        <p:nvPr/>
      </p:nvGrpSpPr>
      <p:grpSpPr>
        <a:xfrm>
          <a:off x="0" y="0"/>
          <a:ext cx="0" cy="0"/>
          <a:chOff x="0" y="0"/>
          <a:chExt cx="0" cy="0"/>
        </a:xfrm>
      </p:grpSpPr>
      <p:sp>
        <p:nvSpPr>
          <p:cNvPr id="31" name="Shape 31"/>
          <p:cNvSpPr/>
          <p:nvPr>
            <p:ph type="title"/>
          </p:nvPr>
        </p:nvSpPr>
        <p:spPr>
          <a:xfrm>
            <a:off x="457200" y="0"/>
            <a:ext cx="3008314" cy="1435100"/>
          </a:xfrm>
          <a:prstGeom prst="rect">
            <a:avLst/>
          </a:prstGeom>
        </p:spPr>
        <p:txBody>
          <a:bodyPr anchor="b"/>
          <a:lstStyle>
            <a:lvl1pPr algn="l">
              <a:defRPr b="1" sz="2000"/>
            </a:lvl1pPr>
          </a:lstStyle>
          <a:p>
            <a:pPr lvl="0">
              <a:defRPr b="0" sz="1800"/>
            </a:pPr>
            <a:r>
              <a:rPr b="1" sz="2000"/>
              <a:t>Click to edit Master title style</a:t>
            </a:r>
          </a:p>
        </p:txBody>
      </p:sp>
      <p:sp>
        <p:nvSpPr>
          <p:cNvPr id="32" name="Shape 32"/>
          <p:cNvSpPr/>
          <p:nvPr>
            <p:ph type="body" idx="1"/>
          </p:nvPr>
        </p:nvSpPr>
        <p:spPr>
          <a:xfrm>
            <a:off x="3575050" y="273050"/>
            <a:ext cx="5111750" cy="6584950"/>
          </a:xfrm>
          <a:prstGeom prst="rect">
            <a:avLst/>
          </a:prstGeom>
        </p:spPr>
        <p:txBody>
          <a:bodyPr/>
          <a:lstStyle/>
          <a:p>
            <a:pPr lvl="0">
              <a:defRPr sz="1800"/>
            </a:pPr>
            <a:r>
              <a:rPr sz="3200"/>
              <a:t>Click to edit Master text styles</a:t>
            </a:r>
            <a:endParaRPr sz="3200"/>
          </a:p>
          <a:p>
            <a:pPr lvl="1">
              <a:defRPr sz="1800"/>
            </a:pPr>
            <a:r>
              <a:rPr sz="3200"/>
              <a:t>Second level</a:t>
            </a:r>
            <a:endParaRPr sz="3200"/>
          </a:p>
          <a:p>
            <a:pPr lvl="2">
              <a:defRPr sz="1800"/>
            </a:pPr>
            <a:r>
              <a:rPr sz="3200"/>
              <a:t>Third level</a:t>
            </a:r>
            <a:endParaRPr sz="3200"/>
          </a:p>
          <a:p>
            <a:pPr lvl="3">
              <a:defRPr sz="1800"/>
            </a:pPr>
            <a:r>
              <a:rPr sz="3200"/>
              <a:t>Fourth level</a:t>
            </a:r>
            <a:endParaRPr sz="3200"/>
          </a:p>
          <a:p>
            <a:pPr lvl="4">
              <a:defRPr sz="1800"/>
            </a:pPr>
            <a:r>
              <a:rPr sz="3200"/>
              <a:t>Fifth level</a:t>
            </a:r>
          </a:p>
        </p:txBody>
      </p:sp>
      <p:sp>
        <p:nvSpPr>
          <p:cNvPr id="33" name="Shape 33"/>
          <p:cNvSpPr/>
          <p:nvPr>
            <p:ph type="sldNum" sz="quarter" idx="2"/>
          </p:nvPr>
        </p:nvSpPr>
        <p:spPr>
          <a:prstGeom prst="rect">
            <a:avLst/>
          </a:prstGeom>
        </p:spPr>
        <p:txBody>
          <a:bodyPr/>
          <a:lstStyle/>
          <a:p>
            <a:pPr lvl="0"/>
            <a:fld id="{86CB4B4D-7CA3-9044-876B-883B54F8677D}" type="slidenum"/>
          </a:p>
        </p:txBody>
      </p:sp>
    </p:spTree>
  </p:cSld>
  <p:clrMapOvr>
    <a:masterClrMapping/>
  </p:clrMapOvr>
  <p:transitio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type="tx" showMasterSp="1" showMasterPhAnim="1">
  <p:cSld name="Picture with Caption">
    <p:spTree>
      <p:nvGrpSpPr>
        <p:cNvPr id="1" name=""/>
        <p:cNvGrpSpPr/>
        <p:nvPr/>
      </p:nvGrpSpPr>
      <p:grpSpPr>
        <a:xfrm>
          <a:off x="0" y="0"/>
          <a:ext cx="0" cy="0"/>
          <a:chOff x="0" y="0"/>
          <a:chExt cx="0" cy="0"/>
        </a:xfrm>
      </p:grpSpPr>
      <p:sp>
        <p:nvSpPr>
          <p:cNvPr id="35" name="Shape 35"/>
          <p:cNvSpPr/>
          <p:nvPr>
            <p:ph type="title"/>
          </p:nvPr>
        </p:nvSpPr>
        <p:spPr>
          <a:xfrm>
            <a:off x="1792288" y="4800600"/>
            <a:ext cx="5486401" cy="566738"/>
          </a:xfrm>
          <a:prstGeom prst="rect">
            <a:avLst/>
          </a:prstGeom>
        </p:spPr>
        <p:txBody>
          <a:bodyPr anchor="b"/>
          <a:lstStyle>
            <a:lvl1pPr algn="l">
              <a:defRPr b="1" sz="2000"/>
            </a:lvl1pPr>
          </a:lstStyle>
          <a:p>
            <a:pPr lvl="0">
              <a:defRPr b="0" sz="1800"/>
            </a:pPr>
            <a:r>
              <a:rPr b="1" sz="2000"/>
              <a:t>Click to edit Master title style</a:t>
            </a:r>
          </a:p>
        </p:txBody>
      </p:sp>
      <p:sp>
        <p:nvSpPr>
          <p:cNvPr id="36" name="Shape 36"/>
          <p:cNvSpPr/>
          <p:nvPr>
            <p:ph type="body" idx="1"/>
          </p:nvPr>
        </p:nvSpPr>
        <p:spPr>
          <a:xfrm>
            <a:off x="1792288" y="5367337"/>
            <a:ext cx="5486401" cy="804863"/>
          </a:xfrm>
          <a:prstGeom prst="rect">
            <a:avLst/>
          </a:prstGeom>
        </p:spPr>
        <p:txBody>
          <a:bodyPr/>
          <a:lstStyle>
            <a:lvl1pPr marL="0" indent="0">
              <a:spcBef>
                <a:spcPts val="300"/>
              </a:spcBef>
              <a:buSzTx/>
              <a:buFontTx/>
              <a:buNone/>
              <a:defRPr sz="1400"/>
            </a:lvl1pPr>
          </a:lstStyle>
          <a:p>
            <a:pPr lvl="0">
              <a:defRPr sz="1800"/>
            </a:pPr>
            <a:r>
              <a:rPr sz="1400"/>
              <a:t>Click to edit Master text styles</a:t>
            </a:r>
          </a:p>
        </p:txBody>
      </p:sp>
      <p:sp>
        <p:nvSpPr>
          <p:cNvPr id="37" name="Shape 37"/>
          <p:cNvSpPr/>
          <p:nvPr>
            <p:ph type="sldNum" sz="quarter" idx="2"/>
          </p:nvPr>
        </p:nvSpPr>
        <p:spPr>
          <a:prstGeom prst="rect">
            <a:avLst/>
          </a:prstGeom>
        </p:spPr>
        <p:txBody>
          <a:bodyPr/>
          <a:lstStyle/>
          <a:p>
            <a:pPr lvl="0"/>
            <a:fld id="{86CB4B4D-7CA3-9044-876B-883B54F8677D}" type="slidenum"/>
          </a:p>
        </p:txBody>
      </p:sp>
    </p:spTree>
  </p:cSld>
  <p:clrMapOvr>
    <a:masterClrMapping/>
  </p:clrMapOvr>
  <p:transition spd="med" advClick="1"/>
</p:sldLayout>
</file>

<file path=ppt/slideMasters/_rels/slideMaster1.xml.rels><?xml version="1.0" encoding="UTF-8" standalone="yes"?><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p:bgPr>
    </p:bg>
    <p:spTree>
      <p:nvGrpSpPr>
        <p:cNvPr id="1" name=""/>
        <p:cNvGrpSpPr/>
        <p:nvPr/>
      </p:nvGrpSpPr>
      <p:grpSpPr>
        <a:xfrm>
          <a:off x="0" y="0"/>
          <a:ext cx="0" cy="0"/>
          <a:chOff x="0" y="0"/>
          <a:chExt cx="0" cy="0"/>
        </a:xfrm>
      </p:grpSpPr>
      <p:sp>
        <p:nvSpPr>
          <p:cNvPr id="2" name="Shape 2"/>
          <p:cNvSpPr/>
          <p:nvPr>
            <p:ph type="title"/>
          </p:nvPr>
        </p:nvSpPr>
        <p:spPr>
          <a:xfrm>
            <a:off x="457200" y="92076"/>
            <a:ext cx="8229600" cy="1508125"/>
          </a:xfrm>
          <a:prstGeom prst="rect">
            <a:avLst/>
          </a:prstGeom>
          <a:ln w="12700">
            <a:miter lim="400000"/>
          </a:ln>
          <a:extLst>
            <a:ext uri="{C572A759-6A51-4108-AA02-DFA0A04FC94B}">
              <ma14:wrappingTextBoxFlag xmlns:ma14="http://schemas.microsoft.com/office/mac/drawingml/2011/main" val="1"/>
            </a:ext>
          </a:extLst>
        </p:spPr>
        <p:txBody>
          <a:bodyPr lIns="45719" rIns="45719" anchor="ctr">
            <a:normAutofit fontScale="100000" lnSpcReduction="0"/>
          </a:bodyPr>
          <a:lstStyle/>
          <a:p>
            <a:pPr lvl="0">
              <a:defRPr sz="1800"/>
            </a:pPr>
            <a:r>
              <a:rPr sz="4400"/>
              <a:t>Click to edit Master title style</a:t>
            </a:r>
          </a:p>
        </p:txBody>
      </p:sp>
      <p:sp>
        <p:nvSpPr>
          <p:cNvPr id="3" name="Shape 3"/>
          <p:cNvSpPr/>
          <p:nvPr>
            <p:ph type="body" idx="1"/>
          </p:nvPr>
        </p:nvSpPr>
        <p:spPr>
          <a:xfrm>
            <a:off x="457200" y="1600200"/>
            <a:ext cx="8229600" cy="5257800"/>
          </a:xfrm>
          <a:prstGeom prst="rect">
            <a:avLst/>
          </a:prstGeom>
          <a:ln w="12700">
            <a:miter lim="400000"/>
          </a:ln>
          <a:extLst>
            <a:ext uri="{C572A759-6A51-4108-AA02-DFA0A04FC94B}">
              <ma14:wrappingTextBoxFlag xmlns:ma14="http://schemas.microsoft.com/office/mac/drawingml/2011/main" val="1"/>
            </a:ext>
          </a:extLst>
        </p:spPr>
        <p:txBody>
          <a:bodyPr lIns="45719" rIns="45719">
            <a:normAutofit fontScale="100000" lnSpcReduction="0"/>
          </a:bodyPr>
          <a:lstStyle/>
          <a:p>
            <a:pPr lvl="0">
              <a:defRPr sz="1800"/>
            </a:pPr>
            <a:r>
              <a:rPr sz="3200"/>
              <a:t>Click to edit Master text styles</a:t>
            </a:r>
            <a:endParaRPr sz="3200"/>
          </a:p>
          <a:p>
            <a:pPr lvl="1">
              <a:defRPr sz="1800"/>
            </a:pPr>
            <a:r>
              <a:rPr sz="3200"/>
              <a:t>Second level</a:t>
            </a:r>
            <a:endParaRPr sz="3200"/>
          </a:p>
          <a:p>
            <a:pPr lvl="2">
              <a:defRPr sz="1800"/>
            </a:pPr>
            <a:r>
              <a:rPr sz="3200"/>
              <a:t>Third level</a:t>
            </a:r>
            <a:endParaRPr sz="3200"/>
          </a:p>
          <a:p>
            <a:pPr lvl="3">
              <a:defRPr sz="1800"/>
            </a:pPr>
            <a:r>
              <a:rPr sz="3200"/>
              <a:t>Fourth level</a:t>
            </a:r>
            <a:endParaRPr sz="3200"/>
          </a:p>
          <a:p>
            <a:pPr lvl="4">
              <a:defRPr sz="1800"/>
            </a:pPr>
            <a:r>
              <a:rPr sz="3200"/>
              <a:t>Fifth level</a:t>
            </a:r>
          </a:p>
        </p:txBody>
      </p:sp>
      <p:sp>
        <p:nvSpPr>
          <p:cNvPr id="4" name="Shape 4"/>
          <p:cNvSpPr/>
          <p:nvPr>
            <p:ph type="sldNum" sz="quarter" idx="2"/>
          </p:nvPr>
        </p:nvSpPr>
        <p:spPr>
          <a:xfrm>
            <a:off x="6553200" y="6404292"/>
            <a:ext cx="2133600" cy="269241"/>
          </a:xfrm>
          <a:prstGeom prst="rect">
            <a:avLst/>
          </a:prstGeom>
          <a:ln w="12700">
            <a:miter lim="400000"/>
          </a:ln>
        </p:spPr>
        <p:txBody>
          <a:bodyPr lIns="45719" rIns="45719" anchor="ctr">
            <a:spAutoFit/>
          </a:bodyPr>
          <a:lstStyle>
            <a:lvl1pPr algn="r">
              <a:defRPr sz="1200">
                <a:solidFill>
                  <a:srgbClr val="888888"/>
                </a:solidFill>
              </a:defRPr>
            </a:lvl1pPr>
          </a:lstStyle>
          <a:p>
            <a:pPr lvl="0"/>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transition spd="med" advClick="1"/>
  <p:txStyles>
    <p:titleStyle>
      <a:lvl1pPr algn="ctr">
        <a:defRPr sz="4400">
          <a:latin typeface="Calibri"/>
          <a:ea typeface="Calibri"/>
          <a:cs typeface="Calibri"/>
          <a:sym typeface="Calibri"/>
        </a:defRPr>
      </a:lvl1pPr>
      <a:lvl2pPr algn="ctr">
        <a:defRPr sz="4400">
          <a:latin typeface="Calibri"/>
          <a:ea typeface="Calibri"/>
          <a:cs typeface="Calibri"/>
          <a:sym typeface="Calibri"/>
        </a:defRPr>
      </a:lvl2pPr>
      <a:lvl3pPr algn="ctr">
        <a:defRPr sz="4400">
          <a:latin typeface="Calibri"/>
          <a:ea typeface="Calibri"/>
          <a:cs typeface="Calibri"/>
          <a:sym typeface="Calibri"/>
        </a:defRPr>
      </a:lvl3pPr>
      <a:lvl4pPr algn="ctr">
        <a:defRPr sz="4400">
          <a:latin typeface="Calibri"/>
          <a:ea typeface="Calibri"/>
          <a:cs typeface="Calibri"/>
          <a:sym typeface="Calibri"/>
        </a:defRPr>
      </a:lvl4pPr>
      <a:lvl5pPr algn="ctr">
        <a:defRPr sz="4400">
          <a:latin typeface="Calibri"/>
          <a:ea typeface="Calibri"/>
          <a:cs typeface="Calibri"/>
          <a:sym typeface="Calibri"/>
        </a:defRPr>
      </a:lvl5pPr>
      <a:lvl6pPr algn="ctr">
        <a:defRPr sz="4400">
          <a:latin typeface="Calibri"/>
          <a:ea typeface="Calibri"/>
          <a:cs typeface="Calibri"/>
          <a:sym typeface="Calibri"/>
        </a:defRPr>
      </a:lvl6pPr>
      <a:lvl7pPr algn="ctr">
        <a:defRPr sz="4400">
          <a:latin typeface="Calibri"/>
          <a:ea typeface="Calibri"/>
          <a:cs typeface="Calibri"/>
          <a:sym typeface="Calibri"/>
        </a:defRPr>
      </a:lvl7pPr>
      <a:lvl8pPr algn="ctr">
        <a:defRPr sz="4400">
          <a:latin typeface="Calibri"/>
          <a:ea typeface="Calibri"/>
          <a:cs typeface="Calibri"/>
          <a:sym typeface="Calibri"/>
        </a:defRPr>
      </a:lvl8pPr>
      <a:lvl9pPr algn="ctr">
        <a:defRPr sz="4400">
          <a:latin typeface="Calibri"/>
          <a:ea typeface="Calibri"/>
          <a:cs typeface="Calibri"/>
          <a:sym typeface="Calibri"/>
        </a:defRPr>
      </a:lvl9pPr>
    </p:titleStyle>
    <p:bodyStyle>
      <a:lvl1pPr marL="342900" indent="-342900">
        <a:spcBef>
          <a:spcPts val="700"/>
        </a:spcBef>
        <a:buSzPct val="100000"/>
        <a:buFont typeface="Arial"/>
        <a:buChar char="•"/>
        <a:defRPr sz="3200">
          <a:latin typeface="Calibri"/>
          <a:ea typeface="Calibri"/>
          <a:cs typeface="Calibri"/>
          <a:sym typeface="Calibri"/>
        </a:defRPr>
      </a:lvl1pPr>
      <a:lvl2pPr marL="783771" indent="-326571">
        <a:spcBef>
          <a:spcPts val="700"/>
        </a:spcBef>
        <a:buSzPct val="100000"/>
        <a:buFont typeface="Arial"/>
        <a:buChar char="–"/>
        <a:defRPr sz="3200">
          <a:latin typeface="Calibri"/>
          <a:ea typeface="Calibri"/>
          <a:cs typeface="Calibri"/>
          <a:sym typeface="Calibri"/>
        </a:defRPr>
      </a:lvl2pPr>
      <a:lvl3pPr marL="1219200" indent="-304800">
        <a:spcBef>
          <a:spcPts val="700"/>
        </a:spcBef>
        <a:buSzPct val="100000"/>
        <a:buFont typeface="Arial"/>
        <a:buChar char="•"/>
        <a:defRPr sz="3200">
          <a:latin typeface="Calibri"/>
          <a:ea typeface="Calibri"/>
          <a:cs typeface="Calibri"/>
          <a:sym typeface="Calibri"/>
        </a:defRPr>
      </a:lvl3pPr>
      <a:lvl4pPr marL="1737360" indent="-365760">
        <a:spcBef>
          <a:spcPts val="700"/>
        </a:spcBef>
        <a:buSzPct val="100000"/>
        <a:buFont typeface="Arial"/>
        <a:buChar char="–"/>
        <a:defRPr sz="3200">
          <a:latin typeface="Calibri"/>
          <a:ea typeface="Calibri"/>
          <a:cs typeface="Calibri"/>
          <a:sym typeface="Calibri"/>
        </a:defRPr>
      </a:lvl4pPr>
      <a:lvl5pPr marL="2194560" indent="-365760">
        <a:spcBef>
          <a:spcPts val="700"/>
        </a:spcBef>
        <a:buSzPct val="100000"/>
        <a:buFont typeface="Arial"/>
        <a:buChar char="»"/>
        <a:defRPr sz="3200">
          <a:latin typeface="Calibri"/>
          <a:ea typeface="Calibri"/>
          <a:cs typeface="Calibri"/>
          <a:sym typeface="Calibri"/>
        </a:defRPr>
      </a:lvl5pPr>
      <a:lvl6pPr marL="2651760" indent="-365760">
        <a:spcBef>
          <a:spcPts val="700"/>
        </a:spcBef>
        <a:buSzPct val="100000"/>
        <a:buFont typeface="Arial"/>
        <a:buChar char="•"/>
        <a:defRPr sz="3200">
          <a:latin typeface="Calibri"/>
          <a:ea typeface="Calibri"/>
          <a:cs typeface="Calibri"/>
          <a:sym typeface="Calibri"/>
        </a:defRPr>
      </a:lvl6pPr>
      <a:lvl7pPr marL="3108960" indent="-365760">
        <a:spcBef>
          <a:spcPts val="700"/>
        </a:spcBef>
        <a:buSzPct val="100000"/>
        <a:buFont typeface="Arial"/>
        <a:buChar char="•"/>
        <a:defRPr sz="3200">
          <a:latin typeface="Calibri"/>
          <a:ea typeface="Calibri"/>
          <a:cs typeface="Calibri"/>
          <a:sym typeface="Calibri"/>
        </a:defRPr>
      </a:lvl7pPr>
      <a:lvl8pPr marL="3566159" indent="-365759">
        <a:spcBef>
          <a:spcPts val="700"/>
        </a:spcBef>
        <a:buSzPct val="100000"/>
        <a:buFont typeface="Arial"/>
        <a:buChar char="•"/>
        <a:defRPr sz="3200">
          <a:latin typeface="Calibri"/>
          <a:ea typeface="Calibri"/>
          <a:cs typeface="Calibri"/>
          <a:sym typeface="Calibri"/>
        </a:defRPr>
      </a:lvl8pPr>
      <a:lvl9pPr marL="4023359" indent="-365759">
        <a:spcBef>
          <a:spcPts val="700"/>
        </a:spcBef>
        <a:buSzPct val="100000"/>
        <a:buFont typeface="Arial"/>
        <a:buChar char="•"/>
        <a:defRPr sz="3200">
          <a:latin typeface="Calibri"/>
          <a:ea typeface="Calibri"/>
          <a:cs typeface="Calibri"/>
          <a:sym typeface="Calibri"/>
        </a:defRPr>
      </a:lvl9pPr>
    </p:bodyStyle>
    <p:otherStyle>
      <a:lvl1pPr algn="r">
        <a:defRPr sz="1200">
          <a:solidFill>
            <a:schemeClr val="tx1"/>
          </a:solidFill>
          <a:latin typeface="+mn-lt"/>
          <a:ea typeface="+mn-ea"/>
          <a:cs typeface="+mn-cs"/>
          <a:sym typeface="Calibri"/>
        </a:defRPr>
      </a:lvl1pPr>
      <a:lvl2pPr indent="457200" algn="r">
        <a:defRPr sz="1200">
          <a:solidFill>
            <a:schemeClr val="tx1"/>
          </a:solidFill>
          <a:latin typeface="+mn-lt"/>
          <a:ea typeface="+mn-ea"/>
          <a:cs typeface="+mn-cs"/>
          <a:sym typeface="Calibri"/>
        </a:defRPr>
      </a:lvl2pPr>
      <a:lvl3pPr indent="914400" algn="r">
        <a:defRPr sz="1200">
          <a:solidFill>
            <a:schemeClr val="tx1"/>
          </a:solidFill>
          <a:latin typeface="+mn-lt"/>
          <a:ea typeface="+mn-ea"/>
          <a:cs typeface="+mn-cs"/>
          <a:sym typeface="Calibri"/>
        </a:defRPr>
      </a:lvl3pPr>
      <a:lvl4pPr indent="1371600" algn="r">
        <a:defRPr sz="1200">
          <a:solidFill>
            <a:schemeClr val="tx1"/>
          </a:solidFill>
          <a:latin typeface="+mn-lt"/>
          <a:ea typeface="+mn-ea"/>
          <a:cs typeface="+mn-cs"/>
          <a:sym typeface="Calibri"/>
        </a:defRPr>
      </a:lvl4pPr>
      <a:lvl5pPr indent="1828800" algn="r">
        <a:defRPr sz="1200">
          <a:solidFill>
            <a:schemeClr val="tx1"/>
          </a:solidFill>
          <a:latin typeface="+mn-lt"/>
          <a:ea typeface="+mn-ea"/>
          <a:cs typeface="+mn-cs"/>
          <a:sym typeface="Calibri"/>
        </a:defRPr>
      </a:lvl5pPr>
      <a:lvl6pPr indent="2286000" algn="r">
        <a:defRPr sz="1200">
          <a:solidFill>
            <a:schemeClr val="tx1"/>
          </a:solidFill>
          <a:latin typeface="+mn-lt"/>
          <a:ea typeface="+mn-ea"/>
          <a:cs typeface="+mn-cs"/>
          <a:sym typeface="Calibri"/>
        </a:defRPr>
      </a:lvl6pPr>
      <a:lvl7pPr indent="2743200" algn="r">
        <a:defRPr sz="1200">
          <a:solidFill>
            <a:schemeClr val="tx1"/>
          </a:solidFill>
          <a:latin typeface="+mn-lt"/>
          <a:ea typeface="+mn-ea"/>
          <a:cs typeface="+mn-cs"/>
          <a:sym typeface="Calibri"/>
        </a:defRPr>
      </a:lvl7pPr>
      <a:lvl8pPr indent="3200400" algn="r">
        <a:defRPr sz="1200">
          <a:solidFill>
            <a:schemeClr val="tx1"/>
          </a:solidFill>
          <a:latin typeface="+mn-lt"/>
          <a:ea typeface="+mn-ea"/>
          <a:cs typeface="+mn-cs"/>
          <a:sym typeface="Calibri"/>
        </a:defRPr>
      </a:lvl8pPr>
      <a:lvl9pPr indent="3657600" algn="r">
        <a:defRPr sz="1200">
          <a:solidFill>
            <a:schemeClr val="tx1"/>
          </a:solidFill>
          <a:latin typeface="+mn-lt"/>
          <a:ea typeface="+mn-ea"/>
          <a:cs typeface="+mn-cs"/>
          <a:sym typeface="Calibri"/>
        </a:defRPr>
      </a:lvl9pPr>
    </p:otherStyle>
  </p:txStyles>
</p:sldMaster>
</file>

<file path=ppt/slides/_rels/slide1.xml.rels><?xml version="1.0" encoding="UTF-8" standalone="yes"?><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10.xml.rels><?xml version="1.0" encoding="UTF-8" standalone="yes"?><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2.png"/></Relationships>

</file>

<file path=ppt/slides/_rels/slide12.xml.rels><?xml version="1.0" encoding="UTF-8" standalone="yes"?><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jpeg"/></Relationships>

</file>

<file path=ppt/slides/_rels/slide2.xml.rels><?xml version="1.0" encoding="UTF-8" standalone="yes"?><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hyperlink" Target="http://www.yourdictionary.com/paraphrasing" TargetMode="External"/></Relationships>

</file>

<file path=ppt/slides/_rels/slide3.xml.rels><?xml version="1.0" encoding="UTF-8" standalone="yes"?><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6.xml.rels><?xml version="1.0" encoding="UTF-8" standalone="yes"?><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49" name="Shape 49"/>
          <p:cNvSpPr/>
          <p:nvPr>
            <p:ph type="title"/>
          </p:nvPr>
        </p:nvSpPr>
        <p:spPr>
          <a:xfrm>
            <a:off x="685800" y="2130425"/>
            <a:ext cx="7772400" cy="1470025"/>
          </a:xfrm>
          <a:prstGeom prst="rect">
            <a:avLst/>
          </a:prstGeom>
        </p:spPr>
        <p:txBody>
          <a:bodyPr/>
          <a:lstStyle/>
          <a:p>
            <a:pPr lvl="0">
              <a:defRPr sz="1800"/>
            </a:pPr>
            <a:r>
              <a:rPr sz="4400"/>
              <a:t>The Art of Paraphrasing</a:t>
            </a:r>
          </a:p>
        </p:txBody>
      </p:sp>
      <p:sp>
        <p:nvSpPr>
          <p:cNvPr id="50" name="Shape 50"/>
          <p:cNvSpPr/>
          <p:nvPr>
            <p:ph type="body" idx="1"/>
          </p:nvPr>
        </p:nvSpPr>
        <p:spPr>
          <a:xfrm>
            <a:off x="1371600" y="3886200"/>
            <a:ext cx="6400800" cy="1752600"/>
          </a:xfrm>
          <a:prstGeom prst="rect">
            <a:avLst/>
          </a:prstGeom>
        </p:spPr>
        <p:txBody>
          <a:bodyPr/>
          <a:lstStyle>
            <a:lvl1pPr>
              <a:spcBef>
                <a:spcPts val="300"/>
              </a:spcBef>
              <a:defRPr sz="1600"/>
            </a:lvl1pPr>
          </a:lstStyle>
          <a:p>
            <a:pPr lvl="0">
              <a:defRPr sz="1800">
                <a:solidFill>
                  <a:srgbClr val="000000"/>
                </a:solidFill>
              </a:defRPr>
            </a:pPr>
            <a:r>
              <a:rPr sz="1600">
                <a:solidFill>
                  <a:srgbClr val="888888"/>
                </a:solidFill>
              </a:rPr>
              <a:t>http://examples.you rdictionary.com/examples-of-paraphrasing.html   </a:t>
            </a:r>
          </a:p>
        </p:txBody>
      </p:sp>
      <p:pic>
        <p:nvPicPr>
          <p:cNvPr id="51" name="image1.png"/>
          <p:cNvPicPr/>
          <p:nvPr/>
        </p:nvPicPr>
        <p:blipFill>
          <a:blip r:embed="rId2">
            <a:extLst/>
          </a:blip>
          <a:stretch>
            <a:fillRect/>
          </a:stretch>
        </p:blipFill>
        <p:spPr>
          <a:xfrm>
            <a:off x="2033588" y="3133725"/>
            <a:ext cx="5076826" cy="590550"/>
          </a:xfrm>
          <a:prstGeom prst="rect">
            <a:avLst/>
          </a:prstGeom>
          <a:ln w="12700">
            <a:miter lim="400000"/>
          </a:ln>
        </p:spPr>
      </p:pic>
    </p:spTree>
  </p:cSld>
  <p:clrMapOvr>
    <a:masterClrMapping/>
  </p:clrMapOvr>
  <p:transition spd="med" advClick="1"/>
</p:sld>
</file>

<file path=ppt/slides/slide10.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73" name="Shape 73"/>
          <p:cNvSpPr/>
          <p:nvPr/>
        </p:nvSpPr>
        <p:spPr>
          <a:xfrm>
            <a:off x="381000" y="365356"/>
            <a:ext cx="8610600" cy="5789822"/>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p>
            <a:pPr lvl="0"/>
            <a:r>
              <a:rPr b="1" sz="4000">
                <a:latin typeface="Arial"/>
                <a:ea typeface="Arial"/>
                <a:cs typeface="Arial"/>
                <a:sym typeface="Arial"/>
              </a:rPr>
              <a:t>A plagiarized version:</a:t>
            </a:r>
            <a:endParaRPr sz="4000">
              <a:latin typeface="Arial"/>
              <a:ea typeface="Arial"/>
              <a:cs typeface="Arial"/>
              <a:sym typeface="Arial"/>
            </a:endParaRPr>
          </a:p>
          <a:p>
            <a:pPr lvl="0"/>
            <a:r>
              <a:rPr sz="4000">
                <a:latin typeface="Arial"/>
                <a:ea typeface="Arial"/>
                <a:cs typeface="Arial"/>
                <a:sym typeface="Arial"/>
              </a:rPr>
              <a:t>Students often use too many direct quotations when they take notes, resulting in too many of them in the final research paper. In fact, probably only about 10% of the final copy should consist of directly quoted material. So it is important to limit the amount of source material copied while taking notes.</a:t>
            </a:r>
          </a:p>
        </p:txBody>
      </p:sp>
    </p:spTree>
  </p:cSld>
  <p:clrMapOvr>
    <a:masterClrMapping/>
  </p:clrMapOvr>
  <p:transition spd="med" advClick="1"/>
</p:sld>
</file>

<file path=ppt/slides/slide1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75" name="Shape 75"/>
          <p:cNvSpPr/>
          <p:nvPr/>
        </p:nvSpPr>
        <p:spPr>
          <a:xfrm>
            <a:off x="152400" y="-228738"/>
            <a:ext cx="8991600" cy="4877083"/>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p>
            <a:pPr lvl="0"/>
            <a:endParaRPr b="1" sz="3600">
              <a:latin typeface="Arial"/>
              <a:ea typeface="Arial"/>
              <a:cs typeface="Arial"/>
              <a:sym typeface="Arial"/>
            </a:endParaRPr>
          </a:p>
          <a:p>
            <a:pPr lvl="0"/>
            <a:endParaRPr b="1" sz="3600">
              <a:latin typeface="Arial"/>
              <a:ea typeface="Arial"/>
              <a:cs typeface="Arial"/>
              <a:sym typeface="Arial"/>
            </a:endParaRPr>
          </a:p>
          <a:p>
            <a:pPr lvl="0"/>
            <a:r>
              <a:rPr b="1" sz="3600">
                <a:latin typeface="Arial"/>
                <a:ea typeface="Arial"/>
                <a:cs typeface="Arial"/>
                <a:sym typeface="Arial"/>
              </a:rPr>
              <a:t>A legitimate paraphrase:</a:t>
            </a:r>
            <a:endParaRPr sz="3600">
              <a:latin typeface="Arial"/>
              <a:ea typeface="Arial"/>
              <a:cs typeface="Arial"/>
              <a:sym typeface="Arial"/>
            </a:endParaRPr>
          </a:p>
          <a:p>
            <a:pPr lvl="0"/>
            <a:r>
              <a:rPr sz="3600">
                <a:latin typeface="Arial"/>
                <a:ea typeface="Arial"/>
                <a:cs typeface="Arial"/>
                <a:sym typeface="Arial"/>
              </a:rPr>
              <a:t>In research papers students often quote excessively, failing to keep quoted material down to a desirable level. Since the problem usually originates during note taking, it is essential to minimize the material recorded verbatim (Lester 46-47).</a:t>
            </a:r>
          </a:p>
        </p:txBody>
      </p:sp>
      <p:sp>
        <p:nvSpPr>
          <p:cNvPr id="76" name="Shape 76"/>
          <p:cNvSpPr/>
          <p:nvPr/>
        </p:nvSpPr>
        <p:spPr>
          <a:xfrm>
            <a:off x="1600200" y="6019799"/>
            <a:ext cx="7003329" cy="358141"/>
          </a:xfrm>
          <a:prstGeom prst="rect">
            <a:avLst/>
          </a:prstGeom>
          <a:ln w="12700">
            <a:miter lim="400000"/>
          </a:ln>
          <a:extLst>
            <a:ext uri="{C572A759-6A51-4108-AA02-DFA0A04FC94B}">
              <ma14:wrappingTextBoxFlag xmlns:ma14="http://schemas.microsoft.com/office/mac/drawingml/2011/main" val="1"/>
            </a:ext>
          </a:extLst>
        </p:spPr>
        <p:txBody>
          <a:bodyPr wrap="none" lIns="45719" rIns="45719">
            <a:spAutoFit/>
          </a:bodyPr>
          <a:lstStyle/>
          <a:p>
            <a:pPr lvl="0"/>
            <a:r>
              <a:t>https://owl.english.purdue.edu/owl/resource/619/1/                   </a:t>
            </a:r>
          </a:p>
        </p:txBody>
      </p:sp>
      <p:pic>
        <p:nvPicPr>
          <p:cNvPr id="77" name="image2.png"/>
          <p:cNvPicPr/>
          <p:nvPr/>
        </p:nvPicPr>
        <p:blipFill>
          <a:blip r:embed="rId2">
            <a:extLst/>
          </a:blip>
          <a:stretch>
            <a:fillRect/>
          </a:stretch>
        </p:blipFill>
        <p:spPr>
          <a:xfrm>
            <a:off x="1074319" y="5257800"/>
            <a:ext cx="6743701" cy="666750"/>
          </a:xfrm>
          <a:prstGeom prst="rect">
            <a:avLst/>
          </a:prstGeom>
          <a:ln w="12700">
            <a:miter lim="400000"/>
          </a:ln>
        </p:spPr>
      </p:pic>
    </p:spTree>
  </p:cSld>
  <p:clrMapOvr>
    <a:masterClrMapping/>
  </p:clrMapOvr>
  <p:transition spd="med" advClick="1"/>
</p:sld>
</file>

<file path=ppt/slides/slide1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79" name="Shape 79"/>
          <p:cNvSpPr/>
          <p:nvPr/>
        </p:nvSpPr>
        <p:spPr>
          <a:xfrm>
            <a:off x="152400" y="340630"/>
            <a:ext cx="9137323" cy="3883160"/>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p>
            <a:pPr lvl="0"/>
            <a:r>
              <a:rPr b="1" sz="4400">
                <a:latin typeface="Arial"/>
                <a:ea typeface="Arial"/>
                <a:cs typeface="Arial"/>
                <a:sym typeface="Arial"/>
              </a:rPr>
              <a:t>An acceptable summary:</a:t>
            </a:r>
            <a:endParaRPr sz="4400">
              <a:latin typeface="Arial"/>
              <a:ea typeface="Arial"/>
              <a:cs typeface="Arial"/>
              <a:sym typeface="Arial"/>
            </a:endParaRPr>
          </a:p>
          <a:p>
            <a:pPr lvl="0"/>
            <a:r>
              <a:rPr sz="4400">
                <a:latin typeface="Arial"/>
                <a:ea typeface="Arial"/>
                <a:cs typeface="Arial"/>
                <a:sym typeface="Arial"/>
              </a:rPr>
              <a:t>Students should take just a few notes in direct quotation from sources to help minimize the amount of quoted material in a research paper (Lester 46-47</a:t>
            </a:r>
            <a:r>
              <a:rPr sz="3600">
                <a:latin typeface="Arial"/>
                <a:ea typeface="Arial"/>
                <a:cs typeface="Arial"/>
                <a:sym typeface="Arial"/>
              </a:rPr>
              <a:t>).</a:t>
            </a:r>
          </a:p>
        </p:txBody>
      </p:sp>
    </p:spTree>
  </p:cSld>
  <p:clrMapOvr>
    <a:masterClrMapping/>
  </p:clrMapOvr>
  <p:transition spd="med" advClick="1"/>
</p:sld>
</file>

<file path=ppt/slides/slide1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pic>
        <p:nvPicPr>
          <p:cNvPr id="81" name="image3.jpg" descr="cid:image002.jpg@01CED548.96919D10"/>
          <p:cNvPicPr/>
          <p:nvPr/>
        </p:nvPicPr>
        <p:blipFill>
          <a:blip r:embed="rId2">
            <a:extLst/>
          </a:blip>
          <a:stretch>
            <a:fillRect/>
          </a:stretch>
        </p:blipFill>
        <p:spPr>
          <a:xfrm>
            <a:off x="0" y="0"/>
            <a:ext cx="9202106" cy="6934200"/>
          </a:xfrm>
          <a:prstGeom prst="rect">
            <a:avLst/>
          </a:prstGeom>
          <a:ln w="12700">
            <a:miter lim="400000"/>
          </a:ln>
        </p:spPr>
      </p:pic>
      <p:sp>
        <p:nvSpPr>
          <p:cNvPr id="82" name="Shape 82"/>
          <p:cNvSpPr/>
          <p:nvPr/>
        </p:nvSpPr>
        <p:spPr>
          <a:xfrm>
            <a:off x="2895600" y="914399"/>
            <a:ext cx="3352800" cy="8026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defRPr sz="4800">
                <a:solidFill>
                  <a:srgbClr val="FFFFFF"/>
                </a:solidFill>
              </a:defRPr>
            </a:lvl1pPr>
          </a:lstStyle>
          <a:p>
            <a:pPr lvl="0">
              <a:defRPr sz="1800">
                <a:solidFill>
                  <a:srgbClr val="000000"/>
                </a:solidFill>
              </a:defRPr>
            </a:pPr>
            <a:r>
              <a:rPr sz="4800">
                <a:solidFill>
                  <a:srgbClr val="FFFFFF"/>
                </a:solidFill>
              </a:rPr>
              <a:t>That’s all!</a:t>
            </a:r>
          </a:p>
        </p:txBody>
      </p:sp>
    </p:spTree>
  </p:cSld>
  <p:clrMapOvr>
    <a:masterClrMapping/>
  </p:clrMapOvr>
  <p:transition spd="med" advClick="1"/>
</p:sld>
</file>

<file path=ppt/slides/slide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53" name="Shape 53"/>
          <p:cNvSpPr/>
          <p:nvPr/>
        </p:nvSpPr>
        <p:spPr>
          <a:xfrm>
            <a:off x="762000" y="685799"/>
            <a:ext cx="8077200" cy="54635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lvl="0"/>
            <a:r>
              <a:rPr sz="4000">
                <a:hlinkClick r:id="rId2" invalidUrl="" action="" tgtFrame="" tooltip="" history="1" highlightClick="0" endSnd="0"/>
              </a:rPr>
              <a:t>Paraphrasing</a:t>
            </a:r>
            <a:r>
              <a:rPr sz="4000"/>
              <a:t> involves taking a set of facts or opinions and rewording them. When paraphrasing, it is important to keep the original meaning and to present it in a new form. Basically, you are simply writing something in your own words that expresses the original idea. </a:t>
            </a:r>
          </a:p>
        </p:txBody>
      </p:sp>
    </p:spTree>
  </p:cSld>
  <p:clrMapOvr>
    <a:masterClrMapping/>
  </p:clrMapOvr>
  <p:transition spd="med" advClick="1"/>
</p:sld>
</file>

<file path=ppt/slides/slide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55" name="Shape 55"/>
          <p:cNvSpPr/>
          <p:nvPr/>
        </p:nvSpPr>
        <p:spPr>
          <a:xfrm>
            <a:off x="152400" y="76199"/>
            <a:ext cx="8839200" cy="68605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lvl="0"/>
            <a:r>
              <a:rPr b="1"/>
              <a:t>Paraphrasing Sentences</a:t>
            </a:r>
            <a:endParaRPr b="1"/>
          </a:p>
          <a:p>
            <a:pPr lvl="0"/>
            <a:r>
              <a:rPr sz="2800"/>
              <a:t>Here are some sentences that have been paraphrased: </a:t>
            </a:r>
            <a:endParaRPr sz="2800"/>
          </a:p>
          <a:p>
            <a:pPr lvl="0"/>
            <a:r>
              <a:rPr sz="2800"/>
              <a:t>Original: Mary’s life spanned years of incredible change for women.</a:t>
            </a:r>
            <a:endParaRPr sz="2800"/>
          </a:p>
          <a:p>
            <a:pPr lvl="0"/>
            <a:r>
              <a:rPr sz="2800"/>
              <a:t>Paraphrase: Mary lived through an era of liberating reform for women. </a:t>
            </a:r>
            <a:endParaRPr sz="2800"/>
          </a:p>
          <a:p>
            <a:pPr lvl="0"/>
            <a:r>
              <a:rPr sz="2800"/>
              <a:t> </a:t>
            </a:r>
            <a:endParaRPr sz="2800"/>
          </a:p>
          <a:p>
            <a:pPr lvl="0"/>
            <a:r>
              <a:rPr sz="2800"/>
              <a:t>Original: Giraffes like Acacia leaves and hay and they can consume 75 pounds of food a day.</a:t>
            </a:r>
            <a:endParaRPr sz="2800"/>
          </a:p>
          <a:p>
            <a:pPr lvl="0"/>
            <a:r>
              <a:rPr sz="2800"/>
              <a:t>Paraphrase: A giraffe can eat up to 75 pounds of Acacia leaves and hay everyday. </a:t>
            </a:r>
            <a:endParaRPr sz="2800"/>
          </a:p>
          <a:p>
            <a:pPr lvl="0"/>
            <a:r>
              <a:rPr sz="2800"/>
              <a:t> </a:t>
            </a:r>
            <a:endParaRPr sz="2800"/>
          </a:p>
          <a:p>
            <a:pPr lvl="0"/>
            <a:r>
              <a:rPr sz="2800"/>
              <a:t>Original: Any trip to Italy should include a visit to Tuscany to sample their exquisite wines.</a:t>
            </a:r>
            <a:endParaRPr sz="2800"/>
          </a:p>
          <a:p>
            <a:pPr lvl="0"/>
            <a:r>
              <a:rPr sz="2800"/>
              <a:t>Paraphrase: Be sure to include a Tuscan wine-tasting experience when visiting Italy.</a:t>
            </a:r>
          </a:p>
        </p:txBody>
      </p:sp>
    </p:spTree>
  </p:cSld>
  <p:clrMapOvr>
    <a:masterClrMapping/>
  </p:clrMapOvr>
  <p:transitio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nodeType="clickEffect" presetClass="entr" presetSubtype="4" presetID="2" grpId="1" fill="hold">
                                  <p:stCondLst>
                                    <p:cond delay="0"/>
                                  </p:stCondLst>
                                  <p:iterate type="el" backwards="0">
                                    <p:tmAbs val="0"/>
                                  </p:iterate>
                                  <p:childTnLst>
                                    <p:set>
                                      <p:cBhvr>
                                        <p:cTn id="6" fill="hold"/>
                                        <p:tgtEl>
                                          <p:spTgt spid="55">
                                            <p:txEl>
                                              <p:pRg st="2" end="2"/>
                                            </p:txEl>
                                          </p:spTgt>
                                        </p:tgtEl>
                                        <p:attrNameLst>
                                          <p:attrName>style.visibility</p:attrName>
                                        </p:attrNameLst>
                                      </p:cBhvr>
                                      <p:to>
                                        <p:strVal val="visible"/>
                                      </p:to>
                                    </p:set>
                                    <p:anim calcmode="lin" valueType="num">
                                      <p:cBhvr>
                                        <p:cTn id="7" dur="500" fill="hold"/>
                                        <p:tgtEl>
                                          <p:spTgt spid="55">
                                            <p:txEl>
                                              <p:pRg st="2" end="2"/>
                                            </p:txEl>
                                          </p:spTgt>
                                        </p:tgtEl>
                                        <p:attrNameLst>
                                          <p:attrName>ppt_x</p:attrName>
                                        </p:attrNameLst>
                                      </p:cBhvr>
                                      <p:tavLst>
                                        <p:tav tm="0">
                                          <p:val>
                                            <p:strVal val="#ppt_x"/>
                                          </p:val>
                                        </p:tav>
                                        <p:tav tm="100000">
                                          <p:val>
                                            <p:strVal val="#ppt_x"/>
                                          </p:val>
                                        </p:tav>
                                      </p:tavLst>
                                    </p:anim>
                                    <p:anim calcmode="lin" valueType="num">
                                      <p:cBhvr>
                                        <p:cTn id="8" dur="500" fill="hold"/>
                                        <p:tgtEl>
                                          <p:spTgt spid="5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nodeType="clickEffect" presetClass="entr" presetSubtype="4" presetID="2" grpId="1" fill="hold">
                                  <p:stCondLst>
                                    <p:cond delay="0"/>
                                  </p:stCondLst>
                                  <p:iterate type="el" backwards="0">
                                    <p:tmAbs val="0"/>
                                  </p:iterate>
                                  <p:childTnLst>
                                    <p:set>
                                      <p:cBhvr>
                                        <p:cTn id="12" fill="hold"/>
                                        <p:tgtEl>
                                          <p:spTgt spid="55">
                                            <p:txEl>
                                              <p:pRg st="3" end="3"/>
                                            </p:txEl>
                                          </p:spTgt>
                                        </p:tgtEl>
                                        <p:attrNameLst>
                                          <p:attrName>style.visibility</p:attrName>
                                        </p:attrNameLst>
                                      </p:cBhvr>
                                      <p:to>
                                        <p:strVal val="visible"/>
                                      </p:to>
                                    </p:set>
                                    <p:anim calcmode="lin" valueType="num">
                                      <p:cBhvr>
                                        <p:cTn id="13" dur="500" fill="hold"/>
                                        <p:tgtEl>
                                          <p:spTgt spid="55">
                                            <p:txEl>
                                              <p:pRg st="3" end="3"/>
                                            </p:txEl>
                                          </p:spTgt>
                                        </p:tgtEl>
                                        <p:attrNameLst>
                                          <p:attrName>ppt_x</p:attrName>
                                        </p:attrNameLst>
                                      </p:cBhvr>
                                      <p:tavLst>
                                        <p:tav tm="0">
                                          <p:val>
                                            <p:strVal val="#ppt_x"/>
                                          </p:val>
                                        </p:tav>
                                        <p:tav tm="100000">
                                          <p:val>
                                            <p:strVal val="#ppt_x"/>
                                          </p:val>
                                        </p:tav>
                                      </p:tavLst>
                                    </p:anim>
                                    <p:anim calcmode="lin" valueType="num">
                                      <p:cBhvr>
                                        <p:cTn id="14" dur="500" fill="hold"/>
                                        <p:tgtEl>
                                          <p:spTgt spid="55">
                                            <p:txEl>
                                              <p:pRg st="3" end="3"/>
                                            </p:txEl>
                                          </p:spTgt>
                                        </p:tgtEl>
                                        <p:attrNameLst>
                                          <p:attrName>ppt_y</p:attrName>
                                        </p:attrNameLst>
                                      </p:cBhvr>
                                      <p:tavLst>
                                        <p:tav tm="0">
                                          <p:val>
                                            <p:strVal val="1+#ppt_h/2"/>
                                          </p:val>
                                        </p:tav>
                                        <p:tav tm="100000">
                                          <p:val>
                                            <p:strVal val="#ppt_y"/>
                                          </p:val>
                                        </p:tav>
                                      </p:tavLst>
                                    </p:anim>
                                  </p:childTnLst>
                                </p:cTn>
                              </p:par>
                            </p:childTnLst>
                          </p:cTn>
                        </p:par>
                        <p:par>
                          <p:cTn id="15" fill="hold">
                            <p:stCondLst>
                              <p:cond delay="500"/>
                            </p:stCondLst>
                            <p:childTnLst>
                              <p:par>
                                <p:cTn id="16" nodeType="afterEffect" presetClass="entr" presetSubtype="4" presetID="2" grpId="1" fill="hold">
                                  <p:stCondLst>
                                    <p:cond delay="0"/>
                                  </p:stCondLst>
                                  <p:iterate type="el" backwards="0">
                                    <p:tmAbs val="0"/>
                                  </p:iterate>
                                  <p:childTnLst>
                                    <p:set>
                                      <p:cBhvr>
                                        <p:cTn id="17" fill="hold"/>
                                        <p:tgtEl>
                                          <p:spTgt spid="55">
                                            <p:txEl>
                                              <p:pRg st="4" end="4"/>
                                            </p:txEl>
                                          </p:spTgt>
                                        </p:tgtEl>
                                        <p:attrNameLst>
                                          <p:attrName>style.visibility</p:attrName>
                                        </p:attrNameLst>
                                      </p:cBhvr>
                                      <p:to>
                                        <p:strVal val="visible"/>
                                      </p:to>
                                    </p:set>
                                    <p:anim calcmode="lin" valueType="num">
                                      <p:cBhvr>
                                        <p:cTn id="18" dur="500" fill="hold"/>
                                        <p:tgtEl>
                                          <p:spTgt spid="55">
                                            <p:txEl>
                                              <p:pRg st="4" end="4"/>
                                            </p:txEl>
                                          </p:spTgt>
                                        </p:tgtEl>
                                        <p:attrNameLst>
                                          <p:attrName>ppt_x</p:attrName>
                                        </p:attrNameLst>
                                      </p:cBhvr>
                                      <p:tavLst>
                                        <p:tav tm="0">
                                          <p:val>
                                            <p:strVal val="#ppt_x"/>
                                          </p:val>
                                        </p:tav>
                                        <p:tav tm="100000">
                                          <p:val>
                                            <p:strVal val="#ppt_x"/>
                                          </p:val>
                                        </p:tav>
                                      </p:tavLst>
                                    </p:anim>
                                    <p:anim calcmode="lin" valueType="num">
                                      <p:cBhvr>
                                        <p:cTn id="19" dur="500" fill="hold"/>
                                        <p:tgtEl>
                                          <p:spTgt spid="5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nodeType="clickEffect" presetClass="entr" presetSubtype="4" presetID="2" grpId="1" fill="hold">
                                  <p:stCondLst>
                                    <p:cond delay="0"/>
                                  </p:stCondLst>
                                  <p:iterate type="el" backwards="0">
                                    <p:tmAbs val="0"/>
                                  </p:iterate>
                                  <p:childTnLst>
                                    <p:set>
                                      <p:cBhvr>
                                        <p:cTn id="23" fill="hold"/>
                                        <p:tgtEl>
                                          <p:spTgt spid="55">
                                            <p:txEl>
                                              <p:pRg st="5" end="5"/>
                                            </p:txEl>
                                          </p:spTgt>
                                        </p:tgtEl>
                                        <p:attrNameLst>
                                          <p:attrName>style.visibility</p:attrName>
                                        </p:attrNameLst>
                                      </p:cBhvr>
                                      <p:to>
                                        <p:strVal val="visible"/>
                                      </p:to>
                                    </p:set>
                                    <p:anim calcmode="lin" valueType="num">
                                      <p:cBhvr>
                                        <p:cTn id="24" dur="500" fill="hold"/>
                                        <p:tgtEl>
                                          <p:spTgt spid="55">
                                            <p:txEl>
                                              <p:pRg st="5" end="5"/>
                                            </p:txEl>
                                          </p:spTgt>
                                        </p:tgtEl>
                                        <p:attrNameLst>
                                          <p:attrName>ppt_x</p:attrName>
                                        </p:attrNameLst>
                                      </p:cBhvr>
                                      <p:tavLst>
                                        <p:tav tm="0">
                                          <p:val>
                                            <p:strVal val="#ppt_x"/>
                                          </p:val>
                                        </p:tav>
                                        <p:tav tm="100000">
                                          <p:val>
                                            <p:strVal val="#ppt_x"/>
                                          </p:val>
                                        </p:tav>
                                      </p:tavLst>
                                    </p:anim>
                                    <p:anim calcmode="lin" valueType="num">
                                      <p:cBhvr>
                                        <p:cTn id="25" dur="500" fill="hold"/>
                                        <p:tgtEl>
                                          <p:spTgt spid="55">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nodeType="clickEffect" presetClass="entr" presetSubtype="4" presetID="2" grpId="1" fill="hold">
                                  <p:stCondLst>
                                    <p:cond delay="0"/>
                                  </p:stCondLst>
                                  <p:iterate type="el" backwards="0">
                                    <p:tmAbs val="0"/>
                                  </p:iterate>
                                  <p:childTnLst>
                                    <p:set>
                                      <p:cBhvr>
                                        <p:cTn id="29" fill="hold"/>
                                        <p:tgtEl>
                                          <p:spTgt spid="55">
                                            <p:txEl>
                                              <p:pRg st="6" end="6"/>
                                            </p:txEl>
                                          </p:spTgt>
                                        </p:tgtEl>
                                        <p:attrNameLst>
                                          <p:attrName>style.visibility</p:attrName>
                                        </p:attrNameLst>
                                      </p:cBhvr>
                                      <p:to>
                                        <p:strVal val="visible"/>
                                      </p:to>
                                    </p:set>
                                    <p:anim calcmode="lin" valueType="num">
                                      <p:cBhvr>
                                        <p:cTn id="30" dur="500" fill="hold"/>
                                        <p:tgtEl>
                                          <p:spTgt spid="55">
                                            <p:txEl>
                                              <p:pRg st="6" end="6"/>
                                            </p:txEl>
                                          </p:spTgt>
                                        </p:tgtEl>
                                        <p:attrNameLst>
                                          <p:attrName>ppt_x</p:attrName>
                                        </p:attrNameLst>
                                      </p:cBhvr>
                                      <p:tavLst>
                                        <p:tav tm="0">
                                          <p:val>
                                            <p:strVal val="#ppt_x"/>
                                          </p:val>
                                        </p:tav>
                                        <p:tav tm="100000">
                                          <p:val>
                                            <p:strVal val="#ppt_x"/>
                                          </p:val>
                                        </p:tav>
                                      </p:tavLst>
                                    </p:anim>
                                    <p:anim calcmode="lin" valueType="num">
                                      <p:cBhvr>
                                        <p:cTn id="31" dur="500" fill="hold"/>
                                        <p:tgtEl>
                                          <p:spTgt spid="55">
                                            <p:txEl>
                                              <p:pRg st="6" end="6"/>
                                            </p:txEl>
                                          </p:spTgt>
                                        </p:tgtEl>
                                        <p:attrNameLst>
                                          <p:attrName>ppt_y</p:attrName>
                                        </p:attrNameLst>
                                      </p:cBhvr>
                                      <p:tavLst>
                                        <p:tav tm="0">
                                          <p:val>
                                            <p:strVal val="1+#ppt_h/2"/>
                                          </p:val>
                                        </p:tav>
                                        <p:tav tm="100000">
                                          <p:val>
                                            <p:strVal val="#ppt_y"/>
                                          </p:val>
                                        </p:tav>
                                      </p:tavLst>
                                    </p:anim>
                                  </p:childTnLst>
                                </p:cTn>
                              </p:par>
                            </p:childTnLst>
                          </p:cTn>
                        </p:par>
                        <p:par>
                          <p:cTn id="32" fill="hold">
                            <p:stCondLst>
                              <p:cond delay="500"/>
                            </p:stCondLst>
                            <p:childTnLst>
                              <p:par>
                                <p:cTn id="33" nodeType="afterEffect" presetClass="entr" presetSubtype="4" presetID="2" grpId="1" fill="hold">
                                  <p:stCondLst>
                                    <p:cond delay="0"/>
                                  </p:stCondLst>
                                  <p:iterate type="el" backwards="0">
                                    <p:tmAbs val="0"/>
                                  </p:iterate>
                                  <p:childTnLst>
                                    <p:set>
                                      <p:cBhvr>
                                        <p:cTn id="34" fill="hold"/>
                                        <p:tgtEl>
                                          <p:spTgt spid="55">
                                            <p:txEl>
                                              <p:pRg st="7" end="7"/>
                                            </p:txEl>
                                          </p:spTgt>
                                        </p:tgtEl>
                                        <p:attrNameLst>
                                          <p:attrName>style.visibility</p:attrName>
                                        </p:attrNameLst>
                                      </p:cBhvr>
                                      <p:to>
                                        <p:strVal val="visible"/>
                                      </p:to>
                                    </p:set>
                                    <p:anim calcmode="lin" valueType="num">
                                      <p:cBhvr>
                                        <p:cTn id="35" dur="500" fill="hold"/>
                                        <p:tgtEl>
                                          <p:spTgt spid="55">
                                            <p:txEl>
                                              <p:pRg st="7" end="7"/>
                                            </p:txEl>
                                          </p:spTgt>
                                        </p:tgtEl>
                                        <p:attrNameLst>
                                          <p:attrName>ppt_x</p:attrName>
                                        </p:attrNameLst>
                                      </p:cBhvr>
                                      <p:tavLst>
                                        <p:tav tm="0">
                                          <p:val>
                                            <p:strVal val="#ppt_x"/>
                                          </p:val>
                                        </p:tav>
                                        <p:tav tm="100000">
                                          <p:val>
                                            <p:strVal val="#ppt_x"/>
                                          </p:val>
                                        </p:tav>
                                      </p:tavLst>
                                    </p:anim>
                                    <p:anim calcmode="lin" valueType="num">
                                      <p:cBhvr>
                                        <p:cTn id="36" dur="500" fill="hold"/>
                                        <p:tgtEl>
                                          <p:spTgt spid="55">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nodeType="clickEffect" presetClass="entr" presetSubtype="4" presetID="2" grpId="1" fill="hold">
                                  <p:stCondLst>
                                    <p:cond delay="0"/>
                                  </p:stCondLst>
                                  <p:iterate type="el" backwards="0">
                                    <p:tmAbs val="0"/>
                                  </p:iterate>
                                  <p:childTnLst>
                                    <p:set>
                                      <p:cBhvr>
                                        <p:cTn id="40" fill="hold"/>
                                        <p:tgtEl>
                                          <p:spTgt spid="55">
                                            <p:txEl>
                                              <p:pRg st="8" end="8"/>
                                            </p:txEl>
                                          </p:spTgt>
                                        </p:tgtEl>
                                        <p:attrNameLst>
                                          <p:attrName>style.visibility</p:attrName>
                                        </p:attrNameLst>
                                      </p:cBhvr>
                                      <p:to>
                                        <p:strVal val="visible"/>
                                      </p:to>
                                    </p:set>
                                    <p:anim calcmode="lin" valueType="num">
                                      <p:cBhvr>
                                        <p:cTn id="41" dur="500" fill="hold"/>
                                        <p:tgtEl>
                                          <p:spTgt spid="55">
                                            <p:txEl>
                                              <p:pRg st="8" end="8"/>
                                            </p:txEl>
                                          </p:spTgt>
                                        </p:tgtEl>
                                        <p:attrNameLst>
                                          <p:attrName>ppt_x</p:attrName>
                                        </p:attrNameLst>
                                      </p:cBhvr>
                                      <p:tavLst>
                                        <p:tav tm="0">
                                          <p:val>
                                            <p:strVal val="#ppt_x"/>
                                          </p:val>
                                        </p:tav>
                                        <p:tav tm="100000">
                                          <p:val>
                                            <p:strVal val="#ppt_x"/>
                                          </p:val>
                                        </p:tav>
                                      </p:tavLst>
                                    </p:anim>
                                    <p:anim calcmode="lin" valueType="num">
                                      <p:cBhvr>
                                        <p:cTn id="42" dur="500" fill="hold"/>
                                        <p:tgtEl>
                                          <p:spTgt spid="55">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nodeType="clickEffect" presetClass="entr" presetSubtype="4" presetID="2" grpId="1" fill="hold">
                                  <p:stCondLst>
                                    <p:cond delay="0"/>
                                  </p:stCondLst>
                                  <p:iterate type="el" backwards="0">
                                    <p:tmAbs val="0"/>
                                  </p:iterate>
                                  <p:childTnLst>
                                    <p:set>
                                      <p:cBhvr>
                                        <p:cTn id="46" fill="hold"/>
                                        <p:tgtEl>
                                          <p:spTgt spid="55">
                                            <p:txEl>
                                              <p:pRg st="9" end="9"/>
                                            </p:txEl>
                                          </p:spTgt>
                                        </p:tgtEl>
                                        <p:attrNameLst>
                                          <p:attrName>style.visibility</p:attrName>
                                        </p:attrNameLst>
                                      </p:cBhvr>
                                      <p:to>
                                        <p:strVal val="visible"/>
                                      </p:to>
                                    </p:set>
                                    <p:anim calcmode="lin" valueType="num">
                                      <p:cBhvr>
                                        <p:cTn id="47" dur="500" fill="hold"/>
                                        <p:tgtEl>
                                          <p:spTgt spid="55">
                                            <p:txEl>
                                              <p:pRg st="9" end="9"/>
                                            </p:txEl>
                                          </p:spTgt>
                                        </p:tgtEl>
                                        <p:attrNameLst>
                                          <p:attrName>ppt_x</p:attrName>
                                        </p:attrNameLst>
                                      </p:cBhvr>
                                      <p:tavLst>
                                        <p:tav tm="0">
                                          <p:val>
                                            <p:strVal val="#ppt_x"/>
                                          </p:val>
                                        </p:tav>
                                        <p:tav tm="100000">
                                          <p:val>
                                            <p:strVal val="#ppt_x"/>
                                          </p:val>
                                        </p:tav>
                                      </p:tavLst>
                                    </p:anim>
                                    <p:anim calcmode="lin" valueType="num">
                                      <p:cBhvr>
                                        <p:cTn id="48" dur="500" fill="hold"/>
                                        <p:tgtEl>
                                          <p:spTgt spid="55">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5" animBg="1" rev="0" advAuto="0" spid="55" grpId="1"/>
    </p:bldLst>
  </p:timing>
</p:sld>
</file>

<file path=ppt/slides/slide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57" name="Shape 57"/>
          <p:cNvSpPr/>
          <p:nvPr/>
        </p:nvSpPr>
        <p:spPr>
          <a:xfrm>
            <a:off x="228600" y="76200"/>
            <a:ext cx="6629400" cy="3581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lvl="0"/>
            <a:r>
              <a:t>Here is an example of paraphrasing of a longer passage. </a:t>
            </a:r>
          </a:p>
        </p:txBody>
      </p:sp>
      <p:sp>
        <p:nvSpPr>
          <p:cNvPr id="58" name="Shape 58"/>
          <p:cNvSpPr/>
          <p:nvPr/>
        </p:nvSpPr>
        <p:spPr>
          <a:xfrm>
            <a:off x="228600" y="382562"/>
            <a:ext cx="8915400" cy="6126669"/>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p>
            <a:pPr lvl="0"/>
            <a:r>
              <a:rPr sz="2400">
                <a:latin typeface="Arial"/>
                <a:ea typeface="Arial"/>
                <a:cs typeface="Arial"/>
                <a:sym typeface="Arial"/>
              </a:rPr>
              <a:t>Original Passage:</a:t>
            </a:r>
            <a:endParaRPr sz="2400">
              <a:latin typeface="Arial"/>
              <a:ea typeface="Arial"/>
              <a:cs typeface="Arial"/>
              <a:sym typeface="Arial"/>
            </a:endParaRPr>
          </a:p>
          <a:p>
            <a:pPr lvl="0"/>
            <a:r>
              <a:rPr sz="2400">
                <a:latin typeface="Arial"/>
                <a:ea typeface="Arial"/>
                <a:cs typeface="Arial"/>
                <a:sym typeface="Arial"/>
              </a:rPr>
              <a:t>In The Sopranos, the mob is besieged as much by inner infidelity as it is by the federal government. Early in the series, the greatest threat to Tony's Family is his own biological family. One of his closest associates turns witness for the FBI, his mother colludes with his uncle to contract a hit on Tony, and his kids click through Web sites that track the federal crackdown in Tony's gangland. </a:t>
            </a:r>
            <a:endParaRPr sz="2400">
              <a:latin typeface="Arial"/>
              <a:ea typeface="Arial"/>
              <a:cs typeface="Arial"/>
              <a:sym typeface="Arial"/>
            </a:endParaRPr>
          </a:p>
          <a:p>
            <a:pPr lvl="0"/>
            <a:endParaRPr sz="2400">
              <a:latin typeface="Arial"/>
              <a:ea typeface="Arial"/>
              <a:cs typeface="Arial"/>
              <a:sym typeface="Arial"/>
            </a:endParaRPr>
          </a:p>
          <a:p>
            <a:pPr lvl="0"/>
            <a:r>
              <a:rPr sz="2400">
                <a:latin typeface="Arial"/>
                <a:ea typeface="Arial"/>
                <a:cs typeface="Arial"/>
                <a:sym typeface="Arial"/>
              </a:rPr>
              <a:t>Paraphrased Passage:</a:t>
            </a:r>
            <a:endParaRPr sz="2400">
              <a:latin typeface="Arial"/>
              <a:ea typeface="Arial"/>
              <a:cs typeface="Arial"/>
              <a:sym typeface="Arial"/>
            </a:endParaRPr>
          </a:p>
          <a:p>
            <a:pPr lvl="0"/>
            <a:r>
              <a:rPr sz="2400">
                <a:latin typeface="Arial"/>
                <a:ea typeface="Arial"/>
                <a:cs typeface="Arial"/>
                <a:sym typeface="Arial"/>
              </a:rPr>
              <a:t>In the first season of The Sopranos, Tony Soprano’s mobster activities are more threatened by members of his biological family than by agents of the federal government. This familial betrayal is multi-pronged. Tony’s closest friend and associate is an FBI informant, his mother and uncle are conspiring to have him killed, and his children are surfing the Web for information about his activities. </a:t>
            </a:r>
          </a:p>
        </p:txBody>
      </p:sp>
    </p:spTree>
  </p:cSld>
  <p:clrMapOvr>
    <a:masterClrMapping/>
  </p:clrMapOvr>
  <p:transitio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nodeType="clickEffect" presetClass="entr" presetSubtype="4" presetID="2" grpId="1" fill="hold">
                                  <p:stCondLst>
                                    <p:cond delay="0"/>
                                  </p:stCondLst>
                                  <p:iterate type="el" backwards="0">
                                    <p:tmAbs val="0"/>
                                  </p:iterate>
                                  <p:childTnLst>
                                    <p:set>
                                      <p:cBhvr>
                                        <p:cTn id="6" fill="hold"/>
                                        <p:tgtEl>
                                          <p:spTgt spid="58">
                                            <p:txEl>
                                              <p:pRg st="1" end="1"/>
                                            </p:txEl>
                                          </p:spTgt>
                                        </p:tgtEl>
                                        <p:attrNameLst>
                                          <p:attrName>style.visibility</p:attrName>
                                        </p:attrNameLst>
                                      </p:cBhvr>
                                      <p:to>
                                        <p:strVal val="visible"/>
                                      </p:to>
                                    </p:set>
                                    <p:anim calcmode="lin" valueType="num">
                                      <p:cBhvr>
                                        <p:cTn id="7" dur="500" fill="hold"/>
                                        <p:tgtEl>
                                          <p:spTgt spid="58">
                                            <p:txEl>
                                              <p:pRg st="1" end="1"/>
                                            </p:txEl>
                                          </p:spTgt>
                                        </p:tgtEl>
                                        <p:attrNameLst>
                                          <p:attrName>ppt_x</p:attrName>
                                        </p:attrNameLst>
                                      </p:cBhvr>
                                      <p:tavLst>
                                        <p:tav tm="0">
                                          <p:val>
                                            <p:strVal val="#ppt_x"/>
                                          </p:val>
                                        </p:tav>
                                        <p:tav tm="100000">
                                          <p:val>
                                            <p:strVal val="#ppt_x"/>
                                          </p:val>
                                        </p:tav>
                                      </p:tavLst>
                                    </p:anim>
                                    <p:anim calcmode="lin" valueType="num">
                                      <p:cBhvr>
                                        <p:cTn id="8" dur="500" fill="hold"/>
                                        <p:tgtEl>
                                          <p:spTgt spid="58">
                                            <p:txEl>
                                              <p:pRg st="1" end="1"/>
                                            </p:txEl>
                                          </p:spTgt>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nodeType="afterEffect" presetClass="entr" presetSubtype="4" presetID="2" grpId="1" fill="hold">
                                  <p:stCondLst>
                                    <p:cond delay="0"/>
                                  </p:stCondLst>
                                  <p:iterate type="el" backwards="0">
                                    <p:tmAbs val="0"/>
                                  </p:iterate>
                                  <p:childTnLst>
                                    <p:set>
                                      <p:cBhvr>
                                        <p:cTn id="11" fill="hold"/>
                                        <p:tgtEl>
                                          <p:spTgt spid="58">
                                            <p:txEl>
                                              <p:pRg st="2" end="2"/>
                                            </p:txEl>
                                          </p:spTgt>
                                        </p:tgtEl>
                                        <p:attrNameLst>
                                          <p:attrName>style.visibility</p:attrName>
                                        </p:attrNameLst>
                                      </p:cBhvr>
                                      <p:to>
                                        <p:strVal val="visible"/>
                                      </p:to>
                                    </p:set>
                                    <p:anim calcmode="lin" valueType="num">
                                      <p:cBhvr>
                                        <p:cTn id="12" dur="500" fill="hold"/>
                                        <p:tgtEl>
                                          <p:spTgt spid="58">
                                            <p:txEl>
                                              <p:pRg st="2" end="2"/>
                                            </p:txEl>
                                          </p:spTgt>
                                        </p:tgtEl>
                                        <p:attrNameLst>
                                          <p:attrName>ppt_x</p:attrName>
                                        </p:attrNameLst>
                                      </p:cBhvr>
                                      <p:tavLst>
                                        <p:tav tm="0">
                                          <p:val>
                                            <p:strVal val="#ppt_x"/>
                                          </p:val>
                                        </p:tav>
                                        <p:tav tm="100000">
                                          <p:val>
                                            <p:strVal val="#ppt_x"/>
                                          </p:val>
                                        </p:tav>
                                      </p:tavLst>
                                    </p:anim>
                                    <p:anim calcmode="lin" valueType="num">
                                      <p:cBhvr>
                                        <p:cTn id="13" dur="500" fill="hold"/>
                                        <p:tgtEl>
                                          <p:spTgt spid="58">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nodeType="clickEffect" presetClass="entr" presetSubtype="4" presetID="2" grpId="1" fill="hold">
                                  <p:stCondLst>
                                    <p:cond delay="0"/>
                                  </p:stCondLst>
                                  <p:iterate type="el" backwards="0">
                                    <p:tmAbs val="0"/>
                                  </p:iterate>
                                  <p:childTnLst>
                                    <p:set>
                                      <p:cBhvr>
                                        <p:cTn id="17" fill="hold"/>
                                        <p:tgtEl>
                                          <p:spTgt spid="58">
                                            <p:txEl>
                                              <p:pRg st="3" end="3"/>
                                            </p:txEl>
                                          </p:spTgt>
                                        </p:tgtEl>
                                        <p:attrNameLst>
                                          <p:attrName>style.visibility</p:attrName>
                                        </p:attrNameLst>
                                      </p:cBhvr>
                                      <p:to>
                                        <p:strVal val="visible"/>
                                      </p:to>
                                    </p:set>
                                    <p:anim calcmode="lin" valueType="num">
                                      <p:cBhvr>
                                        <p:cTn id="18" dur="500" fill="hold"/>
                                        <p:tgtEl>
                                          <p:spTgt spid="58">
                                            <p:txEl>
                                              <p:pRg st="3" end="3"/>
                                            </p:txEl>
                                          </p:spTgt>
                                        </p:tgtEl>
                                        <p:attrNameLst>
                                          <p:attrName>ppt_x</p:attrName>
                                        </p:attrNameLst>
                                      </p:cBhvr>
                                      <p:tavLst>
                                        <p:tav tm="0">
                                          <p:val>
                                            <p:strVal val="#ppt_x"/>
                                          </p:val>
                                        </p:tav>
                                        <p:tav tm="100000">
                                          <p:val>
                                            <p:strVal val="#ppt_x"/>
                                          </p:val>
                                        </p:tav>
                                      </p:tavLst>
                                    </p:anim>
                                    <p:anim calcmode="lin" valueType="num">
                                      <p:cBhvr>
                                        <p:cTn id="19" dur="500" fill="hold"/>
                                        <p:tgtEl>
                                          <p:spTgt spid="58">
                                            <p:txEl>
                                              <p:pRg st="3" end="3"/>
                                            </p:txEl>
                                          </p:spTgt>
                                        </p:tgtEl>
                                        <p:attrNameLst>
                                          <p:attrName>ppt_y</p:attrName>
                                        </p:attrNameLst>
                                      </p:cBhvr>
                                      <p:tavLst>
                                        <p:tav tm="0">
                                          <p:val>
                                            <p:strVal val="1+#ppt_h/2"/>
                                          </p:val>
                                        </p:tav>
                                        <p:tav tm="100000">
                                          <p:val>
                                            <p:strVal val="#ppt_y"/>
                                          </p:val>
                                        </p:tav>
                                      </p:tavLst>
                                    </p:anim>
                                  </p:childTnLst>
                                </p:cTn>
                              </p:par>
                            </p:childTnLst>
                          </p:cTn>
                        </p:par>
                        <p:par>
                          <p:cTn id="20" fill="hold">
                            <p:stCondLst>
                              <p:cond delay="500"/>
                            </p:stCondLst>
                            <p:childTnLst>
                              <p:par>
                                <p:cTn id="21" nodeType="afterEffect" presetClass="entr" presetSubtype="4" presetID="2" grpId="1" fill="hold">
                                  <p:stCondLst>
                                    <p:cond delay="0"/>
                                  </p:stCondLst>
                                  <p:iterate type="el" backwards="0">
                                    <p:tmAbs val="0"/>
                                  </p:iterate>
                                  <p:childTnLst>
                                    <p:set>
                                      <p:cBhvr>
                                        <p:cTn id="22" fill="hold"/>
                                        <p:tgtEl>
                                          <p:spTgt spid="58">
                                            <p:txEl>
                                              <p:pRg st="4" end="4"/>
                                            </p:txEl>
                                          </p:spTgt>
                                        </p:tgtEl>
                                        <p:attrNameLst>
                                          <p:attrName>style.visibility</p:attrName>
                                        </p:attrNameLst>
                                      </p:cBhvr>
                                      <p:to>
                                        <p:strVal val="visible"/>
                                      </p:to>
                                    </p:set>
                                    <p:anim calcmode="lin" valueType="num">
                                      <p:cBhvr>
                                        <p:cTn id="23" dur="500" fill="hold"/>
                                        <p:tgtEl>
                                          <p:spTgt spid="58">
                                            <p:txEl>
                                              <p:pRg st="4" end="4"/>
                                            </p:txEl>
                                          </p:spTgt>
                                        </p:tgtEl>
                                        <p:attrNameLst>
                                          <p:attrName>ppt_x</p:attrName>
                                        </p:attrNameLst>
                                      </p:cBhvr>
                                      <p:tavLst>
                                        <p:tav tm="0">
                                          <p:val>
                                            <p:strVal val="#ppt_x"/>
                                          </p:val>
                                        </p:tav>
                                        <p:tav tm="100000">
                                          <p:val>
                                            <p:strVal val="#ppt_x"/>
                                          </p:val>
                                        </p:tav>
                                      </p:tavLst>
                                    </p:anim>
                                    <p:anim calcmode="lin" valueType="num">
                                      <p:cBhvr>
                                        <p:cTn id="24" dur="500" fill="hold"/>
                                        <p:tgtEl>
                                          <p:spTgt spid="58">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5" animBg="1" rev="0" advAuto="0" spid="58" grpId="1"/>
    </p:bldLst>
  </p:timing>
</p:sld>
</file>

<file path=ppt/slides/slide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60" name="Shape 60"/>
          <p:cNvSpPr/>
          <p:nvPr/>
        </p:nvSpPr>
        <p:spPr>
          <a:xfrm>
            <a:off x="228600" y="76200"/>
            <a:ext cx="6629400" cy="3581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lvl="0"/>
            <a:r>
              <a:t>Here is an example of paraphrasing of a longer passage. </a:t>
            </a:r>
          </a:p>
        </p:txBody>
      </p:sp>
      <p:sp>
        <p:nvSpPr>
          <p:cNvPr id="61" name="Shape 61"/>
          <p:cNvSpPr/>
          <p:nvPr/>
        </p:nvSpPr>
        <p:spPr>
          <a:xfrm>
            <a:off x="228600" y="382562"/>
            <a:ext cx="8915400" cy="6126669"/>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p>
            <a:pPr lvl="0"/>
            <a:r>
              <a:rPr sz="2400">
                <a:latin typeface="Arial"/>
                <a:ea typeface="Arial"/>
                <a:cs typeface="Arial"/>
                <a:sym typeface="Arial"/>
              </a:rPr>
              <a:t>Original Passage:</a:t>
            </a:r>
            <a:endParaRPr sz="2400">
              <a:latin typeface="Arial"/>
              <a:ea typeface="Arial"/>
              <a:cs typeface="Arial"/>
              <a:sym typeface="Arial"/>
            </a:endParaRPr>
          </a:p>
          <a:p>
            <a:pPr lvl="0"/>
            <a:r>
              <a:rPr sz="2400">
                <a:latin typeface="Arial"/>
                <a:ea typeface="Arial"/>
                <a:cs typeface="Arial"/>
                <a:sym typeface="Arial"/>
              </a:rPr>
              <a:t>In </a:t>
            </a:r>
            <a:r>
              <a:rPr sz="2400">
                <a:solidFill>
                  <a:srgbClr val="C0504D"/>
                </a:solidFill>
                <a:latin typeface="Arial"/>
                <a:ea typeface="Arial"/>
                <a:cs typeface="Arial"/>
                <a:sym typeface="Arial"/>
              </a:rPr>
              <a:t>The Sopranos</a:t>
            </a:r>
            <a:r>
              <a:rPr sz="2400">
                <a:latin typeface="Arial"/>
                <a:ea typeface="Arial"/>
                <a:cs typeface="Arial"/>
                <a:sym typeface="Arial"/>
              </a:rPr>
              <a:t>, the </a:t>
            </a:r>
            <a:r>
              <a:rPr sz="2400">
                <a:solidFill>
                  <a:srgbClr val="C0504D"/>
                </a:solidFill>
                <a:latin typeface="Arial"/>
                <a:ea typeface="Arial"/>
                <a:cs typeface="Arial"/>
                <a:sym typeface="Arial"/>
              </a:rPr>
              <a:t>mob</a:t>
            </a:r>
            <a:r>
              <a:rPr sz="2400">
                <a:latin typeface="Arial"/>
                <a:ea typeface="Arial"/>
                <a:cs typeface="Arial"/>
                <a:sym typeface="Arial"/>
              </a:rPr>
              <a:t> is besieged as much by inner infidelity as it is by the federal government. Early in the series, the greatest </a:t>
            </a:r>
            <a:r>
              <a:rPr sz="2400">
                <a:solidFill>
                  <a:srgbClr val="C0504D"/>
                </a:solidFill>
                <a:latin typeface="Arial"/>
                <a:ea typeface="Arial"/>
                <a:cs typeface="Arial"/>
                <a:sym typeface="Arial"/>
              </a:rPr>
              <a:t>threat</a:t>
            </a:r>
            <a:r>
              <a:rPr sz="2400">
                <a:latin typeface="Arial"/>
                <a:ea typeface="Arial"/>
                <a:cs typeface="Arial"/>
                <a:sym typeface="Arial"/>
              </a:rPr>
              <a:t> to Tony's</a:t>
            </a:r>
            <a:r>
              <a:rPr sz="2400">
                <a:solidFill>
                  <a:srgbClr val="C0504D"/>
                </a:solidFill>
                <a:latin typeface="Arial"/>
                <a:ea typeface="Arial"/>
                <a:cs typeface="Arial"/>
                <a:sym typeface="Arial"/>
              </a:rPr>
              <a:t> Family </a:t>
            </a:r>
            <a:r>
              <a:rPr sz="2400">
                <a:latin typeface="Arial"/>
                <a:ea typeface="Arial"/>
                <a:cs typeface="Arial"/>
                <a:sym typeface="Arial"/>
              </a:rPr>
              <a:t>is his own </a:t>
            </a:r>
            <a:r>
              <a:rPr sz="2400">
                <a:solidFill>
                  <a:srgbClr val="C0504D"/>
                </a:solidFill>
                <a:latin typeface="Arial"/>
                <a:ea typeface="Arial"/>
                <a:cs typeface="Arial"/>
                <a:sym typeface="Arial"/>
              </a:rPr>
              <a:t>biological family</a:t>
            </a:r>
            <a:r>
              <a:rPr sz="2400">
                <a:latin typeface="Arial"/>
                <a:ea typeface="Arial"/>
                <a:cs typeface="Arial"/>
                <a:sym typeface="Arial"/>
              </a:rPr>
              <a:t>. One of his closest associates turns witness for the </a:t>
            </a:r>
            <a:r>
              <a:rPr sz="2400">
                <a:solidFill>
                  <a:srgbClr val="C0504D"/>
                </a:solidFill>
                <a:latin typeface="Arial"/>
                <a:ea typeface="Arial"/>
                <a:cs typeface="Arial"/>
                <a:sym typeface="Arial"/>
              </a:rPr>
              <a:t>FBI</a:t>
            </a:r>
            <a:r>
              <a:rPr sz="2400">
                <a:latin typeface="Arial"/>
                <a:ea typeface="Arial"/>
                <a:cs typeface="Arial"/>
                <a:sym typeface="Arial"/>
              </a:rPr>
              <a:t>, his </a:t>
            </a:r>
            <a:r>
              <a:rPr sz="2400">
                <a:solidFill>
                  <a:srgbClr val="C0504D"/>
                </a:solidFill>
                <a:latin typeface="Arial"/>
                <a:ea typeface="Arial"/>
                <a:cs typeface="Arial"/>
                <a:sym typeface="Arial"/>
              </a:rPr>
              <a:t>mother</a:t>
            </a:r>
            <a:r>
              <a:rPr sz="2400">
                <a:latin typeface="Arial"/>
                <a:ea typeface="Arial"/>
                <a:cs typeface="Arial"/>
                <a:sym typeface="Arial"/>
              </a:rPr>
              <a:t> colludes with his </a:t>
            </a:r>
            <a:r>
              <a:rPr sz="2400">
                <a:solidFill>
                  <a:srgbClr val="C0504D"/>
                </a:solidFill>
                <a:latin typeface="Arial"/>
                <a:ea typeface="Arial"/>
                <a:cs typeface="Arial"/>
                <a:sym typeface="Arial"/>
              </a:rPr>
              <a:t>uncle </a:t>
            </a:r>
            <a:r>
              <a:rPr sz="2400">
                <a:latin typeface="Arial"/>
                <a:ea typeface="Arial"/>
                <a:cs typeface="Arial"/>
                <a:sym typeface="Arial"/>
              </a:rPr>
              <a:t>to contract a hit on Tony, and his </a:t>
            </a:r>
            <a:r>
              <a:rPr sz="2400">
                <a:solidFill>
                  <a:srgbClr val="C0504D"/>
                </a:solidFill>
                <a:latin typeface="Arial"/>
                <a:ea typeface="Arial"/>
                <a:cs typeface="Arial"/>
                <a:sym typeface="Arial"/>
              </a:rPr>
              <a:t>kids</a:t>
            </a:r>
            <a:r>
              <a:rPr sz="2400">
                <a:latin typeface="Arial"/>
                <a:ea typeface="Arial"/>
                <a:cs typeface="Arial"/>
                <a:sym typeface="Arial"/>
              </a:rPr>
              <a:t> click through Web sites that track the federal crackdown in Tony's gangland. </a:t>
            </a:r>
            <a:endParaRPr sz="2400">
              <a:latin typeface="Arial"/>
              <a:ea typeface="Arial"/>
              <a:cs typeface="Arial"/>
              <a:sym typeface="Arial"/>
            </a:endParaRPr>
          </a:p>
          <a:p>
            <a:pPr lvl="0"/>
            <a:endParaRPr sz="2400">
              <a:latin typeface="Arial"/>
              <a:ea typeface="Arial"/>
              <a:cs typeface="Arial"/>
              <a:sym typeface="Arial"/>
            </a:endParaRPr>
          </a:p>
          <a:p>
            <a:pPr lvl="0"/>
            <a:r>
              <a:rPr sz="2400">
                <a:latin typeface="Arial"/>
                <a:ea typeface="Arial"/>
                <a:cs typeface="Arial"/>
                <a:sym typeface="Arial"/>
              </a:rPr>
              <a:t>Paraphrased Passage:</a:t>
            </a:r>
            <a:endParaRPr sz="2400">
              <a:latin typeface="Arial"/>
              <a:ea typeface="Arial"/>
              <a:cs typeface="Arial"/>
              <a:sym typeface="Arial"/>
            </a:endParaRPr>
          </a:p>
          <a:p>
            <a:pPr lvl="0"/>
            <a:r>
              <a:rPr sz="2400">
                <a:latin typeface="Arial"/>
                <a:ea typeface="Arial"/>
                <a:cs typeface="Arial"/>
                <a:sym typeface="Arial"/>
              </a:rPr>
              <a:t>In the first season of </a:t>
            </a:r>
            <a:r>
              <a:rPr sz="2400">
                <a:solidFill>
                  <a:srgbClr val="C0504D"/>
                </a:solidFill>
                <a:latin typeface="Arial"/>
                <a:ea typeface="Arial"/>
                <a:cs typeface="Arial"/>
                <a:sym typeface="Arial"/>
              </a:rPr>
              <a:t>The Sopranos</a:t>
            </a:r>
            <a:r>
              <a:rPr sz="2400">
                <a:latin typeface="Arial"/>
                <a:ea typeface="Arial"/>
                <a:cs typeface="Arial"/>
                <a:sym typeface="Arial"/>
              </a:rPr>
              <a:t>, Tony Soprano’s </a:t>
            </a:r>
            <a:r>
              <a:rPr sz="2400">
                <a:solidFill>
                  <a:srgbClr val="C0504D"/>
                </a:solidFill>
                <a:latin typeface="Arial"/>
                <a:ea typeface="Arial"/>
                <a:cs typeface="Arial"/>
                <a:sym typeface="Arial"/>
              </a:rPr>
              <a:t>mobster</a:t>
            </a:r>
            <a:r>
              <a:rPr sz="2400">
                <a:latin typeface="Arial"/>
                <a:ea typeface="Arial"/>
                <a:cs typeface="Arial"/>
                <a:sym typeface="Arial"/>
              </a:rPr>
              <a:t> activities are more</a:t>
            </a:r>
            <a:r>
              <a:rPr sz="2400">
                <a:solidFill>
                  <a:srgbClr val="C0504D"/>
                </a:solidFill>
                <a:latin typeface="Arial"/>
                <a:ea typeface="Arial"/>
                <a:cs typeface="Arial"/>
                <a:sym typeface="Arial"/>
              </a:rPr>
              <a:t> threatened </a:t>
            </a:r>
            <a:r>
              <a:rPr sz="2400">
                <a:latin typeface="Arial"/>
                <a:ea typeface="Arial"/>
                <a:cs typeface="Arial"/>
                <a:sym typeface="Arial"/>
              </a:rPr>
              <a:t>by members of his </a:t>
            </a:r>
            <a:r>
              <a:rPr sz="2400">
                <a:solidFill>
                  <a:srgbClr val="C0504D"/>
                </a:solidFill>
                <a:latin typeface="Arial"/>
                <a:ea typeface="Arial"/>
                <a:cs typeface="Arial"/>
                <a:sym typeface="Arial"/>
              </a:rPr>
              <a:t>biological</a:t>
            </a:r>
            <a:r>
              <a:rPr sz="2400">
                <a:latin typeface="Arial"/>
                <a:ea typeface="Arial"/>
                <a:cs typeface="Arial"/>
                <a:sym typeface="Arial"/>
              </a:rPr>
              <a:t> </a:t>
            </a:r>
            <a:r>
              <a:rPr sz="2400">
                <a:solidFill>
                  <a:srgbClr val="C0504D"/>
                </a:solidFill>
                <a:latin typeface="Arial"/>
                <a:ea typeface="Arial"/>
                <a:cs typeface="Arial"/>
                <a:sym typeface="Arial"/>
              </a:rPr>
              <a:t>family</a:t>
            </a:r>
            <a:r>
              <a:rPr sz="2400">
                <a:latin typeface="Arial"/>
                <a:ea typeface="Arial"/>
                <a:cs typeface="Arial"/>
                <a:sym typeface="Arial"/>
              </a:rPr>
              <a:t> than by agents of the federal government. This familial betrayal is multi-pronged. Tony’s closest friend and associate is an </a:t>
            </a:r>
            <a:r>
              <a:rPr sz="2400">
                <a:solidFill>
                  <a:srgbClr val="C0504D"/>
                </a:solidFill>
                <a:latin typeface="Arial"/>
                <a:ea typeface="Arial"/>
                <a:cs typeface="Arial"/>
                <a:sym typeface="Arial"/>
              </a:rPr>
              <a:t>FBI</a:t>
            </a:r>
            <a:r>
              <a:rPr sz="2400">
                <a:latin typeface="Arial"/>
                <a:ea typeface="Arial"/>
                <a:cs typeface="Arial"/>
                <a:sym typeface="Arial"/>
              </a:rPr>
              <a:t> informant, his </a:t>
            </a:r>
            <a:r>
              <a:rPr sz="2400">
                <a:solidFill>
                  <a:srgbClr val="C0504D"/>
                </a:solidFill>
                <a:latin typeface="Arial"/>
                <a:ea typeface="Arial"/>
                <a:cs typeface="Arial"/>
                <a:sym typeface="Arial"/>
              </a:rPr>
              <a:t>mother</a:t>
            </a:r>
            <a:r>
              <a:rPr sz="2400">
                <a:latin typeface="Arial"/>
                <a:ea typeface="Arial"/>
                <a:cs typeface="Arial"/>
                <a:sym typeface="Arial"/>
              </a:rPr>
              <a:t> and</a:t>
            </a:r>
            <a:r>
              <a:rPr sz="2400">
                <a:solidFill>
                  <a:srgbClr val="C0504D"/>
                </a:solidFill>
                <a:latin typeface="Arial"/>
                <a:ea typeface="Arial"/>
                <a:cs typeface="Arial"/>
                <a:sym typeface="Arial"/>
              </a:rPr>
              <a:t> uncle </a:t>
            </a:r>
            <a:r>
              <a:rPr sz="2400">
                <a:latin typeface="Arial"/>
                <a:ea typeface="Arial"/>
                <a:cs typeface="Arial"/>
                <a:sym typeface="Arial"/>
              </a:rPr>
              <a:t>are conspiring to have him killed, and his</a:t>
            </a:r>
            <a:r>
              <a:rPr sz="2400">
                <a:solidFill>
                  <a:srgbClr val="C0504D"/>
                </a:solidFill>
                <a:latin typeface="Arial"/>
                <a:ea typeface="Arial"/>
                <a:cs typeface="Arial"/>
                <a:sym typeface="Arial"/>
              </a:rPr>
              <a:t> children </a:t>
            </a:r>
            <a:r>
              <a:rPr sz="2400">
                <a:latin typeface="Arial"/>
                <a:ea typeface="Arial"/>
                <a:cs typeface="Arial"/>
                <a:sym typeface="Arial"/>
              </a:rPr>
              <a:t>are surfing the Web for information about his activities. </a:t>
            </a:r>
          </a:p>
        </p:txBody>
      </p:sp>
    </p:spTree>
  </p:cSld>
  <p:clrMapOvr>
    <a:masterClrMapping/>
  </p:clrMapOvr>
  <p:transitio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nodeType="clickEffect" presetClass="entr" presetSubtype="4" presetID="2" grpId="1" fill="hold">
                                  <p:stCondLst>
                                    <p:cond delay="0"/>
                                  </p:stCondLst>
                                  <p:iterate type="el" backwards="0">
                                    <p:tmAbs val="0"/>
                                  </p:iterate>
                                  <p:childTnLst>
                                    <p:set>
                                      <p:cBhvr>
                                        <p:cTn id="6" fill="hold"/>
                                        <p:tgtEl>
                                          <p:spTgt spid="61">
                                            <p:txEl>
                                              <p:pRg st="1" end="1"/>
                                            </p:txEl>
                                          </p:spTgt>
                                        </p:tgtEl>
                                        <p:attrNameLst>
                                          <p:attrName>style.visibility</p:attrName>
                                        </p:attrNameLst>
                                      </p:cBhvr>
                                      <p:to>
                                        <p:strVal val="visible"/>
                                      </p:to>
                                    </p:set>
                                    <p:anim calcmode="lin" valueType="num">
                                      <p:cBhvr>
                                        <p:cTn id="7" dur="500" fill="hold"/>
                                        <p:tgtEl>
                                          <p:spTgt spid="61">
                                            <p:txEl>
                                              <p:pRg st="1" end="1"/>
                                            </p:txEl>
                                          </p:spTgt>
                                        </p:tgtEl>
                                        <p:attrNameLst>
                                          <p:attrName>ppt_x</p:attrName>
                                        </p:attrNameLst>
                                      </p:cBhvr>
                                      <p:tavLst>
                                        <p:tav tm="0">
                                          <p:val>
                                            <p:strVal val="#ppt_x"/>
                                          </p:val>
                                        </p:tav>
                                        <p:tav tm="100000">
                                          <p:val>
                                            <p:strVal val="#ppt_x"/>
                                          </p:val>
                                        </p:tav>
                                      </p:tavLst>
                                    </p:anim>
                                    <p:anim calcmode="lin" valueType="num">
                                      <p:cBhvr>
                                        <p:cTn id="8" dur="500" fill="hold"/>
                                        <p:tgtEl>
                                          <p:spTgt spid="61">
                                            <p:txEl>
                                              <p:pRg st="1" end="1"/>
                                            </p:txEl>
                                          </p:spTgt>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nodeType="afterEffect" presetClass="entr" presetSubtype="4" presetID="2" grpId="1" fill="hold">
                                  <p:stCondLst>
                                    <p:cond delay="0"/>
                                  </p:stCondLst>
                                  <p:iterate type="el" backwards="0">
                                    <p:tmAbs val="0"/>
                                  </p:iterate>
                                  <p:childTnLst>
                                    <p:set>
                                      <p:cBhvr>
                                        <p:cTn id="11" fill="hold"/>
                                        <p:tgtEl>
                                          <p:spTgt spid="61">
                                            <p:txEl>
                                              <p:pRg st="2" end="2"/>
                                            </p:txEl>
                                          </p:spTgt>
                                        </p:tgtEl>
                                        <p:attrNameLst>
                                          <p:attrName>style.visibility</p:attrName>
                                        </p:attrNameLst>
                                      </p:cBhvr>
                                      <p:to>
                                        <p:strVal val="visible"/>
                                      </p:to>
                                    </p:set>
                                    <p:anim calcmode="lin" valueType="num">
                                      <p:cBhvr>
                                        <p:cTn id="12" dur="500" fill="hold"/>
                                        <p:tgtEl>
                                          <p:spTgt spid="61">
                                            <p:txEl>
                                              <p:pRg st="2" end="2"/>
                                            </p:txEl>
                                          </p:spTgt>
                                        </p:tgtEl>
                                        <p:attrNameLst>
                                          <p:attrName>ppt_x</p:attrName>
                                        </p:attrNameLst>
                                      </p:cBhvr>
                                      <p:tavLst>
                                        <p:tav tm="0">
                                          <p:val>
                                            <p:strVal val="#ppt_x"/>
                                          </p:val>
                                        </p:tav>
                                        <p:tav tm="100000">
                                          <p:val>
                                            <p:strVal val="#ppt_x"/>
                                          </p:val>
                                        </p:tav>
                                      </p:tavLst>
                                    </p:anim>
                                    <p:anim calcmode="lin" valueType="num">
                                      <p:cBhvr>
                                        <p:cTn id="13" dur="500" fill="hold"/>
                                        <p:tgtEl>
                                          <p:spTgt spid="61">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nodeType="clickEffect" presetClass="entr" presetSubtype="4" presetID="2" grpId="1" fill="hold">
                                  <p:stCondLst>
                                    <p:cond delay="0"/>
                                  </p:stCondLst>
                                  <p:iterate type="el" backwards="0">
                                    <p:tmAbs val="0"/>
                                  </p:iterate>
                                  <p:childTnLst>
                                    <p:set>
                                      <p:cBhvr>
                                        <p:cTn id="17" fill="hold"/>
                                        <p:tgtEl>
                                          <p:spTgt spid="61">
                                            <p:txEl>
                                              <p:pRg st="3" end="3"/>
                                            </p:txEl>
                                          </p:spTgt>
                                        </p:tgtEl>
                                        <p:attrNameLst>
                                          <p:attrName>style.visibility</p:attrName>
                                        </p:attrNameLst>
                                      </p:cBhvr>
                                      <p:to>
                                        <p:strVal val="visible"/>
                                      </p:to>
                                    </p:set>
                                    <p:anim calcmode="lin" valueType="num">
                                      <p:cBhvr>
                                        <p:cTn id="18" dur="500" fill="hold"/>
                                        <p:tgtEl>
                                          <p:spTgt spid="61">
                                            <p:txEl>
                                              <p:pRg st="3" end="3"/>
                                            </p:txEl>
                                          </p:spTgt>
                                        </p:tgtEl>
                                        <p:attrNameLst>
                                          <p:attrName>ppt_x</p:attrName>
                                        </p:attrNameLst>
                                      </p:cBhvr>
                                      <p:tavLst>
                                        <p:tav tm="0">
                                          <p:val>
                                            <p:strVal val="#ppt_x"/>
                                          </p:val>
                                        </p:tav>
                                        <p:tav tm="100000">
                                          <p:val>
                                            <p:strVal val="#ppt_x"/>
                                          </p:val>
                                        </p:tav>
                                      </p:tavLst>
                                    </p:anim>
                                    <p:anim calcmode="lin" valueType="num">
                                      <p:cBhvr>
                                        <p:cTn id="19" dur="500" fill="hold"/>
                                        <p:tgtEl>
                                          <p:spTgt spid="61">
                                            <p:txEl>
                                              <p:pRg st="3" end="3"/>
                                            </p:txEl>
                                          </p:spTgt>
                                        </p:tgtEl>
                                        <p:attrNameLst>
                                          <p:attrName>ppt_y</p:attrName>
                                        </p:attrNameLst>
                                      </p:cBhvr>
                                      <p:tavLst>
                                        <p:tav tm="0">
                                          <p:val>
                                            <p:strVal val="1+#ppt_h/2"/>
                                          </p:val>
                                        </p:tav>
                                        <p:tav tm="100000">
                                          <p:val>
                                            <p:strVal val="#ppt_y"/>
                                          </p:val>
                                        </p:tav>
                                      </p:tavLst>
                                    </p:anim>
                                  </p:childTnLst>
                                </p:cTn>
                              </p:par>
                            </p:childTnLst>
                          </p:cTn>
                        </p:par>
                        <p:par>
                          <p:cTn id="20" fill="hold">
                            <p:stCondLst>
                              <p:cond delay="500"/>
                            </p:stCondLst>
                            <p:childTnLst>
                              <p:par>
                                <p:cTn id="21" nodeType="afterEffect" presetClass="entr" presetSubtype="4" presetID="2" grpId="1" fill="hold">
                                  <p:stCondLst>
                                    <p:cond delay="0"/>
                                  </p:stCondLst>
                                  <p:iterate type="el" backwards="0">
                                    <p:tmAbs val="0"/>
                                  </p:iterate>
                                  <p:childTnLst>
                                    <p:set>
                                      <p:cBhvr>
                                        <p:cTn id="22" fill="hold"/>
                                        <p:tgtEl>
                                          <p:spTgt spid="61">
                                            <p:txEl>
                                              <p:pRg st="4" end="4"/>
                                            </p:txEl>
                                          </p:spTgt>
                                        </p:tgtEl>
                                        <p:attrNameLst>
                                          <p:attrName>style.visibility</p:attrName>
                                        </p:attrNameLst>
                                      </p:cBhvr>
                                      <p:to>
                                        <p:strVal val="visible"/>
                                      </p:to>
                                    </p:set>
                                    <p:anim calcmode="lin" valueType="num">
                                      <p:cBhvr>
                                        <p:cTn id="23" dur="500" fill="hold"/>
                                        <p:tgtEl>
                                          <p:spTgt spid="61">
                                            <p:txEl>
                                              <p:pRg st="4" end="4"/>
                                            </p:txEl>
                                          </p:spTgt>
                                        </p:tgtEl>
                                        <p:attrNameLst>
                                          <p:attrName>ppt_x</p:attrName>
                                        </p:attrNameLst>
                                      </p:cBhvr>
                                      <p:tavLst>
                                        <p:tav tm="0">
                                          <p:val>
                                            <p:strVal val="#ppt_x"/>
                                          </p:val>
                                        </p:tav>
                                        <p:tav tm="100000">
                                          <p:val>
                                            <p:strVal val="#ppt_x"/>
                                          </p:val>
                                        </p:tav>
                                      </p:tavLst>
                                    </p:anim>
                                    <p:anim calcmode="lin" valueType="num">
                                      <p:cBhvr>
                                        <p:cTn id="24" dur="500" fill="hold"/>
                                        <p:tgtEl>
                                          <p:spTgt spid="61">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5" animBg="1" rev="0" advAuto="0" spid="61" grpId="1"/>
    </p:bldLst>
  </p:timing>
</p:sld>
</file>

<file path=ppt/slides/slide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65" name="Shape 65"/>
          <p:cNvSpPr/>
          <p:nvPr/>
        </p:nvSpPr>
        <p:spPr>
          <a:xfrm>
            <a:off x="381000" y="76200"/>
            <a:ext cx="8458200" cy="66573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lvl="0"/>
            <a:r>
              <a:rPr sz="4000"/>
              <a:t>Here is a summary of some of the changes made during the paraphrasing process: </a:t>
            </a:r>
            <a:endParaRPr sz="4000"/>
          </a:p>
          <a:p>
            <a:pPr lvl="0"/>
            <a:r>
              <a:rPr sz="4000"/>
              <a:t>Early in the series = first season</a:t>
            </a:r>
            <a:endParaRPr sz="4000"/>
          </a:p>
          <a:p>
            <a:pPr lvl="0"/>
            <a:r>
              <a:rPr sz="4000"/>
              <a:t>More threatened = greatest threat</a:t>
            </a:r>
            <a:endParaRPr sz="4000"/>
          </a:p>
          <a:p>
            <a:pPr lvl="0"/>
            <a:r>
              <a:rPr sz="4000"/>
              <a:t>Closest friend and associate = one family member</a:t>
            </a:r>
            <a:endParaRPr sz="4000"/>
          </a:p>
          <a:p>
            <a:pPr lvl="0"/>
            <a:r>
              <a:rPr sz="4000"/>
              <a:t>His mother colludes with his uncle = his mother and uncle are conspiring</a:t>
            </a:r>
            <a:endParaRPr sz="4000"/>
          </a:p>
          <a:p>
            <a:pPr lvl="0"/>
            <a:r>
              <a:rPr sz="4000"/>
              <a:t>His kids click through Web sites = his children are surfing the Web</a:t>
            </a:r>
          </a:p>
        </p:txBody>
      </p:sp>
    </p:spTree>
  </p:cSld>
  <p:clrMapOvr>
    <a:masterClrMapping/>
  </p:clrMapOvr>
  <p:transitio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nodeType="clickEffect" presetClass="entr" presetSubtype="4" presetID="2" grpId="1" fill="hold">
                                  <p:stCondLst>
                                    <p:cond delay="0"/>
                                  </p:stCondLst>
                                  <p:iterate type="el" backwards="0">
                                    <p:tmAbs val="0"/>
                                  </p:iterate>
                                  <p:childTnLst>
                                    <p:set>
                                      <p:cBhvr>
                                        <p:cTn id="6" fill="hold"/>
                                        <p:tgtEl>
                                          <p:spTgt spid="65">
                                            <p:txEl>
                                              <p:pRg st="1" end="1"/>
                                            </p:txEl>
                                          </p:spTgt>
                                        </p:tgtEl>
                                        <p:attrNameLst>
                                          <p:attrName>style.visibility</p:attrName>
                                        </p:attrNameLst>
                                      </p:cBhvr>
                                      <p:to>
                                        <p:strVal val="visible"/>
                                      </p:to>
                                    </p:set>
                                    <p:anim calcmode="lin" valueType="num">
                                      <p:cBhvr>
                                        <p:cTn id="7" dur="500" fill="hold"/>
                                        <p:tgtEl>
                                          <p:spTgt spid="65">
                                            <p:txEl>
                                              <p:pRg st="1" end="1"/>
                                            </p:txEl>
                                          </p:spTgt>
                                        </p:tgtEl>
                                        <p:attrNameLst>
                                          <p:attrName>ppt_x</p:attrName>
                                        </p:attrNameLst>
                                      </p:cBhvr>
                                      <p:tavLst>
                                        <p:tav tm="0">
                                          <p:val>
                                            <p:strVal val="#ppt_x"/>
                                          </p:val>
                                        </p:tav>
                                        <p:tav tm="100000">
                                          <p:val>
                                            <p:strVal val="#ppt_x"/>
                                          </p:val>
                                        </p:tav>
                                      </p:tavLst>
                                    </p:anim>
                                    <p:anim calcmode="lin" valueType="num">
                                      <p:cBhvr>
                                        <p:cTn id="8" dur="500" fill="hold"/>
                                        <p:tgtEl>
                                          <p:spTgt spid="6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nodeType="clickEffect" presetClass="entr" presetSubtype="4" presetID="2" grpId="1" fill="hold">
                                  <p:stCondLst>
                                    <p:cond delay="0"/>
                                  </p:stCondLst>
                                  <p:iterate type="el" backwards="0">
                                    <p:tmAbs val="0"/>
                                  </p:iterate>
                                  <p:childTnLst>
                                    <p:set>
                                      <p:cBhvr>
                                        <p:cTn id="12" fill="hold"/>
                                        <p:tgtEl>
                                          <p:spTgt spid="65">
                                            <p:txEl>
                                              <p:pRg st="2" end="2"/>
                                            </p:txEl>
                                          </p:spTgt>
                                        </p:tgtEl>
                                        <p:attrNameLst>
                                          <p:attrName>style.visibility</p:attrName>
                                        </p:attrNameLst>
                                      </p:cBhvr>
                                      <p:to>
                                        <p:strVal val="visible"/>
                                      </p:to>
                                    </p:set>
                                    <p:anim calcmode="lin" valueType="num">
                                      <p:cBhvr>
                                        <p:cTn id="13" dur="500" fill="hold"/>
                                        <p:tgtEl>
                                          <p:spTgt spid="65">
                                            <p:txEl>
                                              <p:pRg st="2" end="2"/>
                                            </p:txEl>
                                          </p:spTgt>
                                        </p:tgtEl>
                                        <p:attrNameLst>
                                          <p:attrName>ppt_x</p:attrName>
                                        </p:attrNameLst>
                                      </p:cBhvr>
                                      <p:tavLst>
                                        <p:tav tm="0">
                                          <p:val>
                                            <p:strVal val="#ppt_x"/>
                                          </p:val>
                                        </p:tav>
                                        <p:tav tm="100000">
                                          <p:val>
                                            <p:strVal val="#ppt_x"/>
                                          </p:val>
                                        </p:tav>
                                      </p:tavLst>
                                    </p:anim>
                                    <p:anim calcmode="lin" valueType="num">
                                      <p:cBhvr>
                                        <p:cTn id="14" dur="500" fill="hold"/>
                                        <p:tgtEl>
                                          <p:spTgt spid="6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nodeType="clickEffect" presetClass="entr" presetSubtype="4" presetID="2" grpId="1" fill="hold">
                                  <p:stCondLst>
                                    <p:cond delay="0"/>
                                  </p:stCondLst>
                                  <p:iterate type="el" backwards="0">
                                    <p:tmAbs val="0"/>
                                  </p:iterate>
                                  <p:childTnLst>
                                    <p:set>
                                      <p:cBhvr>
                                        <p:cTn id="18" fill="hold"/>
                                        <p:tgtEl>
                                          <p:spTgt spid="65">
                                            <p:txEl>
                                              <p:pRg st="3" end="3"/>
                                            </p:txEl>
                                          </p:spTgt>
                                        </p:tgtEl>
                                        <p:attrNameLst>
                                          <p:attrName>style.visibility</p:attrName>
                                        </p:attrNameLst>
                                      </p:cBhvr>
                                      <p:to>
                                        <p:strVal val="visible"/>
                                      </p:to>
                                    </p:set>
                                    <p:anim calcmode="lin" valueType="num">
                                      <p:cBhvr>
                                        <p:cTn id="19" dur="500" fill="hold"/>
                                        <p:tgtEl>
                                          <p:spTgt spid="65">
                                            <p:txEl>
                                              <p:pRg st="3" end="3"/>
                                            </p:txEl>
                                          </p:spTgt>
                                        </p:tgtEl>
                                        <p:attrNameLst>
                                          <p:attrName>ppt_x</p:attrName>
                                        </p:attrNameLst>
                                      </p:cBhvr>
                                      <p:tavLst>
                                        <p:tav tm="0">
                                          <p:val>
                                            <p:strVal val="#ppt_x"/>
                                          </p:val>
                                        </p:tav>
                                        <p:tav tm="100000">
                                          <p:val>
                                            <p:strVal val="#ppt_x"/>
                                          </p:val>
                                        </p:tav>
                                      </p:tavLst>
                                    </p:anim>
                                    <p:anim calcmode="lin" valueType="num">
                                      <p:cBhvr>
                                        <p:cTn id="20" dur="500" fill="hold"/>
                                        <p:tgtEl>
                                          <p:spTgt spid="6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nodeType="clickEffect" presetClass="entr" presetSubtype="4" presetID="2" grpId="1" fill="hold">
                                  <p:stCondLst>
                                    <p:cond delay="0"/>
                                  </p:stCondLst>
                                  <p:iterate type="el" backwards="0">
                                    <p:tmAbs val="0"/>
                                  </p:iterate>
                                  <p:childTnLst>
                                    <p:set>
                                      <p:cBhvr>
                                        <p:cTn id="24" fill="hold"/>
                                        <p:tgtEl>
                                          <p:spTgt spid="65">
                                            <p:txEl>
                                              <p:pRg st="4" end="4"/>
                                            </p:txEl>
                                          </p:spTgt>
                                        </p:tgtEl>
                                        <p:attrNameLst>
                                          <p:attrName>style.visibility</p:attrName>
                                        </p:attrNameLst>
                                      </p:cBhvr>
                                      <p:to>
                                        <p:strVal val="visible"/>
                                      </p:to>
                                    </p:set>
                                    <p:anim calcmode="lin" valueType="num">
                                      <p:cBhvr>
                                        <p:cTn id="25" dur="500" fill="hold"/>
                                        <p:tgtEl>
                                          <p:spTgt spid="65">
                                            <p:txEl>
                                              <p:pRg st="4" end="4"/>
                                            </p:txEl>
                                          </p:spTgt>
                                        </p:tgtEl>
                                        <p:attrNameLst>
                                          <p:attrName>ppt_x</p:attrName>
                                        </p:attrNameLst>
                                      </p:cBhvr>
                                      <p:tavLst>
                                        <p:tav tm="0">
                                          <p:val>
                                            <p:strVal val="#ppt_x"/>
                                          </p:val>
                                        </p:tav>
                                        <p:tav tm="100000">
                                          <p:val>
                                            <p:strVal val="#ppt_x"/>
                                          </p:val>
                                        </p:tav>
                                      </p:tavLst>
                                    </p:anim>
                                    <p:anim calcmode="lin" valueType="num">
                                      <p:cBhvr>
                                        <p:cTn id="26" dur="500" fill="hold"/>
                                        <p:tgtEl>
                                          <p:spTgt spid="6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nodeType="clickEffect" presetClass="entr" presetSubtype="4" presetID="2" grpId="1" fill="hold">
                                  <p:stCondLst>
                                    <p:cond delay="0"/>
                                  </p:stCondLst>
                                  <p:iterate type="el" backwards="0">
                                    <p:tmAbs val="0"/>
                                  </p:iterate>
                                  <p:childTnLst>
                                    <p:set>
                                      <p:cBhvr>
                                        <p:cTn id="30" fill="hold"/>
                                        <p:tgtEl>
                                          <p:spTgt spid="65">
                                            <p:txEl>
                                              <p:pRg st="5" end="5"/>
                                            </p:txEl>
                                          </p:spTgt>
                                        </p:tgtEl>
                                        <p:attrNameLst>
                                          <p:attrName>style.visibility</p:attrName>
                                        </p:attrNameLst>
                                      </p:cBhvr>
                                      <p:to>
                                        <p:strVal val="visible"/>
                                      </p:to>
                                    </p:set>
                                    <p:anim calcmode="lin" valueType="num">
                                      <p:cBhvr>
                                        <p:cTn id="31" dur="500" fill="hold"/>
                                        <p:tgtEl>
                                          <p:spTgt spid="65">
                                            <p:txEl>
                                              <p:pRg st="5" end="5"/>
                                            </p:txEl>
                                          </p:spTgt>
                                        </p:tgtEl>
                                        <p:attrNameLst>
                                          <p:attrName>ppt_x</p:attrName>
                                        </p:attrNameLst>
                                      </p:cBhvr>
                                      <p:tavLst>
                                        <p:tav tm="0">
                                          <p:val>
                                            <p:strVal val="#ppt_x"/>
                                          </p:val>
                                        </p:tav>
                                        <p:tav tm="100000">
                                          <p:val>
                                            <p:strVal val="#ppt_x"/>
                                          </p:val>
                                        </p:tav>
                                      </p:tavLst>
                                    </p:anim>
                                    <p:anim calcmode="lin" valueType="num">
                                      <p:cBhvr>
                                        <p:cTn id="32" dur="500" fill="hold"/>
                                        <p:tgtEl>
                                          <p:spTgt spid="65">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5" animBg="1" rev="0" advAuto="0" spid="65" grpId="1"/>
    </p:bldLst>
  </p:timing>
</p:sld>
</file>

<file path=ppt/slides/slide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67" name="Shape 67"/>
          <p:cNvSpPr/>
          <p:nvPr/>
        </p:nvSpPr>
        <p:spPr>
          <a:xfrm>
            <a:off x="152400" y="152400"/>
            <a:ext cx="8839200" cy="74066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lvl="0"/>
            <a:r>
              <a:rPr b="1"/>
              <a:t>Avoiding Plagiarism </a:t>
            </a:r>
            <a:endParaRPr b="1"/>
          </a:p>
          <a:p>
            <a:pPr lvl="0"/>
            <a:r>
              <a:rPr sz="3200"/>
              <a:t>There is a fine line between plagiarism and paraphrasing. If the wording of the paraphrase is too close to the wording of the original content, then it is plagiarism. The main ideas need to come through, but the wording has to be your own. </a:t>
            </a:r>
            <a:endParaRPr sz="3200"/>
          </a:p>
          <a:p>
            <a:pPr lvl="0"/>
            <a:r>
              <a:rPr sz="3200"/>
              <a:t>To use another person’s writing in your own can be accomplished with quotes and citations. A quote will need to be the exact wording and the author and source will need to be identified.</a:t>
            </a:r>
            <a:endParaRPr sz="3200"/>
          </a:p>
          <a:p>
            <a:pPr lvl="0"/>
            <a:r>
              <a:rPr sz="3200"/>
              <a:t>Paraphrasing usually makes the passage shorter than the original.  Another option is to use a summary that is much shorter than the original and is an overview of the main points</a:t>
            </a:r>
          </a:p>
        </p:txBody>
      </p:sp>
    </p:spTree>
  </p:cSld>
  <p:clrMapOvr>
    <a:masterClrMapping/>
  </p:clrMapOvr>
  <p:transition spd="med" advClick="1"/>
</p:sld>
</file>

<file path=ppt/slides/slide8.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69" name="Shape 69"/>
          <p:cNvSpPr/>
          <p:nvPr/>
        </p:nvSpPr>
        <p:spPr>
          <a:xfrm>
            <a:off x="76200" y="76200"/>
            <a:ext cx="9067800" cy="72669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lvl="0"/>
            <a:r>
              <a:rPr b="1"/>
              <a:t>6 Steps to Effective Paraphrasing</a:t>
            </a:r>
            <a:endParaRPr b="1"/>
          </a:p>
          <a:p>
            <a:pPr lvl="0"/>
            <a:r>
              <a:rPr sz="2800"/>
              <a:t>Reread the original passage until you understand its full meaning.</a:t>
            </a:r>
            <a:endParaRPr sz="2800"/>
          </a:p>
          <a:p>
            <a:pPr lvl="0"/>
            <a:r>
              <a:rPr sz="2800"/>
              <a:t>Set the original aside, and write your paraphrase on a note card.</a:t>
            </a:r>
            <a:endParaRPr sz="2800"/>
          </a:p>
          <a:p>
            <a:pPr lvl="0"/>
            <a:r>
              <a:rPr sz="2800"/>
              <a:t>Jot down a few words below your paraphrase to remind you later how you envision using this material. At the top of the note card, write a key word or phrase to indicate the subject of your paraphrase.</a:t>
            </a:r>
            <a:endParaRPr sz="2800"/>
          </a:p>
          <a:p>
            <a:pPr lvl="0"/>
            <a:r>
              <a:rPr sz="2800"/>
              <a:t>Check your rendition with the original to make sure that your version accurately expresses all the essential information in a new form.</a:t>
            </a:r>
            <a:endParaRPr sz="2800"/>
          </a:p>
          <a:p>
            <a:pPr lvl="0"/>
            <a:r>
              <a:rPr sz="2800"/>
              <a:t>Use quotation marks to identify any unique term or phraseology you have borrowed exactly from the source.</a:t>
            </a:r>
            <a:endParaRPr sz="2800"/>
          </a:p>
          <a:p>
            <a:pPr lvl="0"/>
            <a:r>
              <a:rPr sz="2800"/>
              <a:t>Record the source (including the page) on your note card so that you can credit it easily if you decide to incorporate it. </a:t>
            </a:r>
          </a:p>
        </p:txBody>
      </p:sp>
    </p:spTree>
  </p:cSld>
  <p:clrMapOvr>
    <a:masterClrMapping/>
  </p:clrMapOvr>
  <p:transitio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nodeType="clickEffect" presetClass="entr" presetSubtype="4" presetID="2" grpId="1" fill="hold">
                                  <p:stCondLst>
                                    <p:cond delay="0"/>
                                  </p:stCondLst>
                                  <p:iterate type="el" backwards="0">
                                    <p:tmAbs val="0"/>
                                  </p:iterate>
                                  <p:childTnLst>
                                    <p:set>
                                      <p:cBhvr>
                                        <p:cTn id="6" fill="hold"/>
                                        <p:tgtEl>
                                          <p:spTgt spid="69">
                                            <p:txEl>
                                              <p:pRg st="1" end="1"/>
                                            </p:txEl>
                                          </p:spTgt>
                                        </p:tgtEl>
                                        <p:attrNameLst>
                                          <p:attrName>style.visibility</p:attrName>
                                        </p:attrNameLst>
                                      </p:cBhvr>
                                      <p:to>
                                        <p:strVal val="visible"/>
                                      </p:to>
                                    </p:set>
                                    <p:anim calcmode="lin" valueType="num">
                                      <p:cBhvr>
                                        <p:cTn id="7" dur="500" fill="hold"/>
                                        <p:tgtEl>
                                          <p:spTgt spid="69">
                                            <p:txEl>
                                              <p:pRg st="1" end="1"/>
                                            </p:txEl>
                                          </p:spTgt>
                                        </p:tgtEl>
                                        <p:attrNameLst>
                                          <p:attrName>ppt_x</p:attrName>
                                        </p:attrNameLst>
                                      </p:cBhvr>
                                      <p:tavLst>
                                        <p:tav tm="0">
                                          <p:val>
                                            <p:strVal val="#ppt_x"/>
                                          </p:val>
                                        </p:tav>
                                        <p:tav tm="100000">
                                          <p:val>
                                            <p:strVal val="#ppt_x"/>
                                          </p:val>
                                        </p:tav>
                                      </p:tavLst>
                                    </p:anim>
                                    <p:anim calcmode="lin" valueType="num">
                                      <p:cBhvr>
                                        <p:cTn id="8" dur="500" fill="hold"/>
                                        <p:tgtEl>
                                          <p:spTgt spid="6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nodeType="clickEffect" presetClass="entr" presetSubtype="4" presetID="2" grpId="1" fill="hold">
                                  <p:stCondLst>
                                    <p:cond delay="0"/>
                                  </p:stCondLst>
                                  <p:iterate type="el" backwards="0">
                                    <p:tmAbs val="0"/>
                                  </p:iterate>
                                  <p:childTnLst>
                                    <p:set>
                                      <p:cBhvr>
                                        <p:cTn id="12" fill="hold"/>
                                        <p:tgtEl>
                                          <p:spTgt spid="69">
                                            <p:txEl>
                                              <p:pRg st="2" end="2"/>
                                            </p:txEl>
                                          </p:spTgt>
                                        </p:tgtEl>
                                        <p:attrNameLst>
                                          <p:attrName>style.visibility</p:attrName>
                                        </p:attrNameLst>
                                      </p:cBhvr>
                                      <p:to>
                                        <p:strVal val="visible"/>
                                      </p:to>
                                    </p:set>
                                    <p:anim calcmode="lin" valueType="num">
                                      <p:cBhvr>
                                        <p:cTn id="13" dur="500" fill="hold"/>
                                        <p:tgtEl>
                                          <p:spTgt spid="69">
                                            <p:txEl>
                                              <p:pRg st="2" end="2"/>
                                            </p:txEl>
                                          </p:spTgt>
                                        </p:tgtEl>
                                        <p:attrNameLst>
                                          <p:attrName>ppt_x</p:attrName>
                                        </p:attrNameLst>
                                      </p:cBhvr>
                                      <p:tavLst>
                                        <p:tav tm="0">
                                          <p:val>
                                            <p:strVal val="#ppt_x"/>
                                          </p:val>
                                        </p:tav>
                                        <p:tav tm="100000">
                                          <p:val>
                                            <p:strVal val="#ppt_x"/>
                                          </p:val>
                                        </p:tav>
                                      </p:tavLst>
                                    </p:anim>
                                    <p:anim calcmode="lin" valueType="num">
                                      <p:cBhvr>
                                        <p:cTn id="14" dur="500" fill="hold"/>
                                        <p:tgtEl>
                                          <p:spTgt spid="6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nodeType="clickEffect" presetClass="entr" presetSubtype="4" presetID="2" grpId="1" fill="hold">
                                  <p:stCondLst>
                                    <p:cond delay="0"/>
                                  </p:stCondLst>
                                  <p:iterate type="el" backwards="0">
                                    <p:tmAbs val="0"/>
                                  </p:iterate>
                                  <p:childTnLst>
                                    <p:set>
                                      <p:cBhvr>
                                        <p:cTn id="18" fill="hold"/>
                                        <p:tgtEl>
                                          <p:spTgt spid="69">
                                            <p:txEl>
                                              <p:pRg st="3" end="3"/>
                                            </p:txEl>
                                          </p:spTgt>
                                        </p:tgtEl>
                                        <p:attrNameLst>
                                          <p:attrName>style.visibility</p:attrName>
                                        </p:attrNameLst>
                                      </p:cBhvr>
                                      <p:to>
                                        <p:strVal val="visible"/>
                                      </p:to>
                                    </p:set>
                                    <p:anim calcmode="lin" valueType="num">
                                      <p:cBhvr>
                                        <p:cTn id="19" dur="500" fill="hold"/>
                                        <p:tgtEl>
                                          <p:spTgt spid="69">
                                            <p:txEl>
                                              <p:pRg st="3" end="3"/>
                                            </p:txEl>
                                          </p:spTgt>
                                        </p:tgtEl>
                                        <p:attrNameLst>
                                          <p:attrName>ppt_x</p:attrName>
                                        </p:attrNameLst>
                                      </p:cBhvr>
                                      <p:tavLst>
                                        <p:tav tm="0">
                                          <p:val>
                                            <p:strVal val="#ppt_x"/>
                                          </p:val>
                                        </p:tav>
                                        <p:tav tm="100000">
                                          <p:val>
                                            <p:strVal val="#ppt_x"/>
                                          </p:val>
                                        </p:tav>
                                      </p:tavLst>
                                    </p:anim>
                                    <p:anim calcmode="lin" valueType="num">
                                      <p:cBhvr>
                                        <p:cTn id="20" dur="500" fill="hold"/>
                                        <p:tgtEl>
                                          <p:spTgt spid="69">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nodeType="clickEffect" presetClass="entr" presetSubtype="4" presetID="2" grpId="1" fill="hold">
                                  <p:stCondLst>
                                    <p:cond delay="0"/>
                                  </p:stCondLst>
                                  <p:iterate type="el" backwards="0">
                                    <p:tmAbs val="0"/>
                                  </p:iterate>
                                  <p:childTnLst>
                                    <p:set>
                                      <p:cBhvr>
                                        <p:cTn id="24" fill="hold"/>
                                        <p:tgtEl>
                                          <p:spTgt spid="69">
                                            <p:txEl>
                                              <p:pRg st="4" end="4"/>
                                            </p:txEl>
                                          </p:spTgt>
                                        </p:tgtEl>
                                        <p:attrNameLst>
                                          <p:attrName>style.visibility</p:attrName>
                                        </p:attrNameLst>
                                      </p:cBhvr>
                                      <p:to>
                                        <p:strVal val="visible"/>
                                      </p:to>
                                    </p:set>
                                    <p:anim calcmode="lin" valueType="num">
                                      <p:cBhvr>
                                        <p:cTn id="25" dur="500" fill="hold"/>
                                        <p:tgtEl>
                                          <p:spTgt spid="69">
                                            <p:txEl>
                                              <p:pRg st="4" end="4"/>
                                            </p:txEl>
                                          </p:spTgt>
                                        </p:tgtEl>
                                        <p:attrNameLst>
                                          <p:attrName>ppt_x</p:attrName>
                                        </p:attrNameLst>
                                      </p:cBhvr>
                                      <p:tavLst>
                                        <p:tav tm="0">
                                          <p:val>
                                            <p:strVal val="#ppt_x"/>
                                          </p:val>
                                        </p:tav>
                                        <p:tav tm="100000">
                                          <p:val>
                                            <p:strVal val="#ppt_x"/>
                                          </p:val>
                                        </p:tav>
                                      </p:tavLst>
                                    </p:anim>
                                    <p:anim calcmode="lin" valueType="num">
                                      <p:cBhvr>
                                        <p:cTn id="26" dur="500" fill="hold"/>
                                        <p:tgtEl>
                                          <p:spTgt spid="69">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nodeType="clickEffect" presetClass="entr" presetSubtype="4" presetID="2" grpId="1" fill="hold">
                                  <p:stCondLst>
                                    <p:cond delay="0"/>
                                  </p:stCondLst>
                                  <p:iterate type="el" backwards="0">
                                    <p:tmAbs val="0"/>
                                  </p:iterate>
                                  <p:childTnLst>
                                    <p:set>
                                      <p:cBhvr>
                                        <p:cTn id="30" fill="hold"/>
                                        <p:tgtEl>
                                          <p:spTgt spid="69">
                                            <p:txEl>
                                              <p:pRg st="5" end="5"/>
                                            </p:txEl>
                                          </p:spTgt>
                                        </p:tgtEl>
                                        <p:attrNameLst>
                                          <p:attrName>style.visibility</p:attrName>
                                        </p:attrNameLst>
                                      </p:cBhvr>
                                      <p:to>
                                        <p:strVal val="visible"/>
                                      </p:to>
                                    </p:set>
                                    <p:anim calcmode="lin" valueType="num">
                                      <p:cBhvr>
                                        <p:cTn id="31" dur="500" fill="hold"/>
                                        <p:tgtEl>
                                          <p:spTgt spid="69">
                                            <p:txEl>
                                              <p:pRg st="5" end="5"/>
                                            </p:txEl>
                                          </p:spTgt>
                                        </p:tgtEl>
                                        <p:attrNameLst>
                                          <p:attrName>ppt_x</p:attrName>
                                        </p:attrNameLst>
                                      </p:cBhvr>
                                      <p:tavLst>
                                        <p:tav tm="0">
                                          <p:val>
                                            <p:strVal val="#ppt_x"/>
                                          </p:val>
                                        </p:tav>
                                        <p:tav tm="100000">
                                          <p:val>
                                            <p:strVal val="#ppt_x"/>
                                          </p:val>
                                        </p:tav>
                                      </p:tavLst>
                                    </p:anim>
                                    <p:anim calcmode="lin" valueType="num">
                                      <p:cBhvr>
                                        <p:cTn id="32" dur="500" fill="hold"/>
                                        <p:tgtEl>
                                          <p:spTgt spid="69">
                                            <p:txEl>
                                              <p:pRg st="5" end="5"/>
                                            </p:txEl>
                                          </p:spTgt>
                                        </p:tgtEl>
                                        <p:attrNameLst>
                                          <p:attrName>ppt_y</p:attrName>
                                        </p:attrNameLst>
                                      </p:cBhvr>
                                      <p:tavLst>
                                        <p:tav tm="0">
                                          <p:val>
                                            <p:strVal val="1+#ppt_h/2"/>
                                          </p:val>
                                        </p:tav>
                                        <p:tav tm="100000">
                                          <p:val>
                                            <p:strVal val="#ppt_y"/>
                                          </p:val>
                                        </p:tav>
                                      </p:tavLst>
                                    </p:anim>
                                  </p:childTnLst>
                                </p:cTn>
                              </p:par>
                            </p:childTnLst>
                          </p:cTn>
                        </p:par>
                        <p:par>
                          <p:cTn id="33" fill="hold">
                            <p:stCondLst>
                              <p:cond delay="500"/>
                            </p:stCondLst>
                            <p:childTnLst>
                              <p:par>
                                <p:cTn id="34" nodeType="afterEffect" presetClass="entr" presetSubtype="4" presetID="2" grpId="1" fill="hold">
                                  <p:stCondLst>
                                    <p:cond delay="0"/>
                                  </p:stCondLst>
                                  <p:iterate type="el" backwards="0">
                                    <p:tmAbs val="0"/>
                                  </p:iterate>
                                  <p:childTnLst>
                                    <p:set>
                                      <p:cBhvr>
                                        <p:cTn id="35" fill="hold"/>
                                        <p:tgtEl>
                                          <p:spTgt spid="69">
                                            <p:txEl>
                                              <p:pRg st="6" end="6"/>
                                            </p:txEl>
                                          </p:spTgt>
                                        </p:tgtEl>
                                        <p:attrNameLst>
                                          <p:attrName>style.visibility</p:attrName>
                                        </p:attrNameLst>
                                      </p:cBhvr>
                                      <p:to>
                                        <p:strVal val="visible"/>
                                      </p:to>
                                    </p:set>
                                    <p:anim calcmode="lin" valueType="num">
                                      <p:cBhvr>
                                        <p:cTn id="36" dur="500" fill="hold"/>
                                        <p:tgtEl>
                                          <p:spTgt spid="69">
                                            <p:txEl>
                                              <p:pRg st="6" end="6"/>
                                            </p:txEl>
                                          </p:spTgt>
                                        </p:tgtEl>
                                        <p:attrNameLst>
                                          <p:attrName>ppt_x</p:attrName>
                                        </p:attrNameLst>
                                      </p:cBhvr>
                                      <p:tavLst>
                                        <p:tav tm="0">
                                          <p:val>
                                            <p:strVal val="#ppt_x"/>
                                          </p:val>
                                        </p:tav>
                                        <p:tav tm="100000">
                                          <p:val>
                                            <p:strVal val="#ppt_x"/>
                                          </p:val>
                                        </p:tav>
                                      </p:tavLst>
                                    </p:anim>
                                    <p:anim calcmode="lin" valueType="num">
                                      <p:cBhvr>
                                        <p:cTn id="37" dur="500" fill="hold"/>
                                        <p:tgtEl>
                                          <p:spTgt spid="69">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5" animBg="1" rev="0" advAuto="0" spid="69" grpId="1"/>
    </p:bldLst>
  </p:timing>
</p:sld>
</file>

<file path=ppt/slides/slide9.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71" name="Shape 71"/>
          <p:cNvSpPr/>
          <p:nvPr/>
        </p:nvSpPr>
        <p:spPr>
          <a:xfrm>
            <a:off x="457198" y="704328"/>
            <a:ext cx="8722661" cy="5771070"/>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p>
            <a:pPr lvl="0"/>
            <a:r>
              <a:rPr b="1" sz="3600">
                <a:latin typeface="Arial"/>
                <a:ea typeface="Arial"/>
                <a:cs typeface="Arial"/>
                <a:sym typeface="Arial"/>
              </a:rPr>
              <a:t>The original passage:</a:t>
            </a:r>
            <a:endParaRPr sz="3600">
              <a:latin typeface="Arial"/>
              <a:ea typeface="Arial"/>
              <a:cs typeface="Arial"/>
              <a:sym typeface="Arial"/>
            </a:endParaRPr>
          </a:p>
          <a:p>
            <a:pPr lvl="0"/>
            <a:r>
              <a:rPr sz="3600">
                <a:latin typeface="Arial"/>
                <a:ea typeface="Arial"/>
                <a:cs typeface="Arial"/>
                <a:sym typeface="Arial"/>
              </a:rPr>
              <a:t>Students frequently overuse direct quotation in taking notes, and as a result they overuse quotations in the final [research] paper. Probably only about 10% of your final manuscript should appear as directly quoted matter. Therefore, you should strive to limit the amount of exact transcribing of source materials while taking notes. </a:t>
            </a:r>
            <a:r>
              <a:rPr sz="2400">
                <a:latin typeface="Arial"/>
                <a:ea typeface="Arial"/>
                <a:cs typeface="Arial"/>
                <a:sym typeface="Arial"/>
              </a:rPr>
              <a:t>Lester, James D. </a:t>
            </a:r>
            <a:r>
              <a:rPr sz="2400" u="sng">
                <a:latin typeface="Arial"/>
                <a:ea typeface="Arial"/>
                <a:cs typeface="Arial"/>
                <a:sym typeface="Arial"/>
              </a:rPr>
              <a:t>Writing Research Papers</a:t>
            </a:r>
            <a:r>
              <a:rPr sz="2400">
                <a:latin typeface="Arial"/>
                <a:ea typeface="Arial"/>
                <a:cs typeface="Arial"/>
                <a:sym typeface="Arial"/>
              </a:rPr>
              <a:t>. 2nd ed. (1976): 46-47.</a:t>
            </a:r>
          </a:p>
        </p:txBody>
      </p:sp>
    </p:spTree>
  </p:cSld>
  <p:clrMapOvr>
    <a:masterClrMapping/>
  </p:clrMapOvr>
  <p:transition spd="med" advClick="1"/>
</p:sld>
</file>

<file path=ppt/theme/theme1.xml><?xml version="1.0" encoding="utf-8"?>
<a:theme xmlns:a="http://schemas.openxmlformats.org/drawingml/2006/main" xmlns:r="http://schemas.openxmlformats.org/officeDocument/2006/relationships" name="Default">
  <a:themeElements>
    <a:clrScheme name="Default">
      <a:dk1>
        <a:srgbClr val="000000"/>
      </a:dk1>
      <a:lt1>
        <a:srgbClr val="FFFFFF"/>
      </a:lt1>
      <a:dk2>
        <a:srgbClr val="A7A7A7"/>
      </a:dk2>
      <a:lt2>
        <a:srgbClr val="535353"/>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FF00FF"/>
      </a:folHlink>
    </a:clrScheme>
    <a:fontScheme name="Default">
      <a:majorFont>
        <a:latin typeface="Helvetica"/>
        <a:ea typeface="Helvetica"/>
        <a:cs typeface="Helvetica"/>
      </a:majorFont>
      <a:minorFont>
        <a:latin typeface="Helvetica Neue"/>
        <a:ea typeface="Helvetica Neue"/>
        <a:cs typeface="Helvetica Neue"/>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sx="100000" sy="100000" kx="0" ky="0" algn="b" rotWithShape="0" blurRad="38100" dist="23000" dir="5400000">
              <a:srgbClr val="000000">
                <a:alpha val="35000"/>
              </a:srgbClr>
            </a:outerShdw>
          </a:effectLst>
        </a:effectStyle>
        <a:effectStyle>
          <a:effectLst>
            <a:outerShdw sx="100000" sy="100000" kx="0" ky="0" algn="b" rotWithShape="0" blurRad="38100" dist="23000" dir="5400000">
              <a:srgbClr val="000000">
                <a:alpha val="35000"/>
              </a:srgbClr>
            </a:outerShdw>
          </a:effectLst>
        </a:effectStyle>
        <a:effectStyle>
          <a:effectLst>
            <a:outerShdw sx="100000" sy="100000" kx="0" ky="0" algn="b" rotWithShape="0" blurRad="38100" dist="20000" dir="540000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4F81BD"/>
          </a:solidFill>
          <a:prstDash val="solid"/>
          <a:bevel/>
        </a:ln>
        <a:effectLst>
          <a:outerShdw sx="100000" sy="100000" kx="0" ky="0" algn="b" rotWithShape="0" blurRad="38100" dist="23000" dir="5400000">
            <a:srgbClr val="000000">
              <a:alpha val="35000"/>
            </a:srgbClr>
          </a:outerShdw>
        </a:effectLst>
      </a:spPr>
      <a:bodyPr rot="0" spcFirstLastPara="1" vertOverflow="overflow" horzOverflow="overflow" vert="horz" wrap="square" lIns="45719" tIns="45719" rIns="45719" bIns="45719" numCol="1" spcCol="38100" rtlCol="0" anchor="ctr" upright="0">
        <a:sp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Calibri"/>
            <a:ea typeface="Calibri"/>
            <a:cs typeface="Calibri"/>
            <a:sym typeface="Calibri"/>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4F81BD"/>
          </a:solidFill>
          <a:prstDash val="solid"/>
          <a:bevel/>
        </a:ln>
        <a:effectLst>
          <a:outerShdw sx="100000" sy="100000" kx="0" ky="0" algn="b" rotWithShape="0" blurRad="38100" dist="20000" dir="5400000">
            <a:srgbClr val="000000">
              <a:alpha val="38000"/>
            </a:srgbClr>
          </a:outerShdw>
        </a:effectLst>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upright="0">
        <a:sp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Calibri"/>
            <a:ea typeface="Calibri"/>
            <a:cs typeface="Calibri"/>
            <a:sym typeface="Calibri"/>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Default">
  <a:themeElements>
    <a:clrScheme name="Default">
      <a:dk1>
        <a:srgbClr val="000000"/>
      </a:dk1>
      <a:lt1>
        <a:srgbClr val="FFFFFF"/>
      </a:lt1>
      <a:dk2>
        <a:srgbClr val="A7A7A7"/>
      </a:dk2>
      <a:lt2>
        <a:srgbClr val="535353"/>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FF00FF"/>
      </a:folHlink>
    </a:clrScheme>
    <a:fontScheme name="Default">
      <a:majorFont>
        <a:latin typeface="Helvetica"/>
        <a:ea typeface="Helvetica"/>
        <a:cs typeface="Helvetica"/>
      </a:majorFont>
      <a:minorFont>
        <a:latin typeface="Helvetica Neue"/>
        <a:ea typeface="Helvetica Neue"/>
        <a:cs typeface="Helvetica Neue"/>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sx="100000" sy="100000" kx="0" ky="0" algn="b" rotWithShape="0" blurRad="38100" dist="23000" dir="5400000">
              <a:srgbClr val="000000">
                <a:alpha val="35000"/>
              </a:srgbClr>
            </a:outerShdw>
          </a:effectLst>
        </a:effectStyle>
        <a:effectStyle>
          <a:effectLst>
            <a:outerShdw sx="100000" sy="100000" kx="0" ky="0" algn="b" rotWithShape="0" blurRad="38100" dist="23000" dir="5400000">
              <a:srgbClr val="000000">
                <a:alpha val="35000"/>
              </a:srgbClr>
            </a:outerShdw>
          </a:effectLst>
        </a:effectStyle>
        <a:effectStyle>
          <a:effectLst>
            <a:outerShdw sx="100000" sy="100000" kx="0" ky="0" algn="b" rotWithShape="0" blurRad="38100" dist="20000" dir="540000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4F81BD"/>
          </a:solidFill>
          <a:prstDash val="solid"/>
          <a:bevel/>
        </a:ln>
        <a:effectLst>
          <a:outerShdw sx="100000" sy="100000" kx="0" ky="0" algn="b" rotWithShape="0" blurRad="38100" dist="23000" dir="5400000">
            <a:srgbClr val="000000">
              <a:alpha val="35000"/>
            </a:srgbClr>
          </a:outerShdw>
        </a:effectLst>
      </a:spPr>
      <a:bodyPr rot="0" spcFirstLastPara="1" vertOverflow="overflow" horzOverflow="overflow" vert="horz" wrap="square" lIns="45719" tIns="45719" rIns="45719" bIns="45719" numCol="1" spcCol="38100" rtlCol="0" anchor="ctr" upright="0">
        <a:sp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Calibri"/>
            <a:ea typeface="Calibri"/>
            <a:cs typeface="Calibri"/>
            <a:sym typeface="Calibri"/>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4F81BD"/>
          </a:solidFill>
          <a:prstDash val="solid"/>
          <a:bevel/>
        </a:ln>
        <a:effectLst>
          <a:outerShdw sx="100000" sy="100000" kx="0" ky="0" algn="b" rotWithShape="0" blurRad="38100" dist="20000" dir="5400000">
            <a:srgbClr val="000000">
              <a:alpha val="38000"/>
            </a:srgbClr>
          </a:outerShdw>
        </a:effectLst>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upright="0">
        <a:sp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Calibri"/>
            <a:ea typeface="Calibri"/>
            <a:cs typeface="Calibri"/>
            <a:sym typeface="Calibri"/>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